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Default Extension="mp4" ContentType="video/mp4"/>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21"/>
  </p:notesMasterIdLst>
  <p:sldIdLst>
    <p:sldId id="263" r:id="rId3"/>
    <p:sldId id="282" r:id="rId4"/>
    <p:sldId id="283" r:id="rId5"/>
    <p:sldId id="276" r:id="rId6"/>
    <p:sldId id="277" r:id="rId7"/>
    <p:sldId id="278" r:id="rId8"/>
    <p:sldId id="279" r:id="rId9"/>
    <p:sldId id="280" r:id="rId10"/>
    <p:sldId id="289" r:id="rId11"/>
    <p:sldId id="290" r:id="rId12"/>
    <p:sldId id="285" r:id="rId13"/>
    <p:sldId id="295" r:id="rId14"/>
    <p:sldId id="296" r:id="rId15"/>
    <p:sldId id="298" r:id="rId16"/>
    <p:sldId id="292" r:id="rId17"/>
    <p:sldId id="293" r:id="rId18"/>
    <p:sldId id="287" r:id="rId19"/>
    <p:sldId id="297" r:id="rId20"/>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99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559" autoAdjust="0"/>
    <p:restoredTop sz="94660"/>
  </p:normalViewPr>
  <p:slideViewPr>
    <p:cSldViewPr snapToGrid="0">
      <p:cViewPr varScale="1">
        <p:scale>
          <a:sx n="69" d="100"/>
          <a:sy n="69" d="100"/>
        </p:scale>
        <p:origin x="-576" y="-6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B5AA10-86C8-43A8-B95D-D810D811AC41}" type="doc">
      <dgm:prSet loTypeId="urn:microsoft.com/office/officeart/2005/8/layout/default#1" loCatId="list" qsTypeId="urn:microsoft.com/office/officeart/2005/8/quickstyle/simple1" qsCatId="simple" csTypeId="urn:microsoft.com/office/officeart/2005/8/colors/colorful1#1" csCatId="colorful"/>
      <dgm:spPr/>
      <dgm:t>
        <a:bodyPr/>
        <a:lstStyle/>
        <a:p>
          <a:endParaRPr lang="en-US"/>
        </a:p>
      </dgm:t>
    </dgm:pt>
    <dgm:pt modelId="{96740CEC-4334-4049-BFE1-D5D0ACFAFCD6}">
      <dgm:prSet/>
      <dgm:spPr/>
      <dgm:t>
        <a:bodyPr/>
        <a:lstStyle/>
        <a:p>
          <a:r>
            <a:rPr lang="en-US" dirty="0">
              <a:latin typeface="Constantia" panose="02030602050306030303" pitchFamily="18" charset="0"/>
            </a:rPr>
            <a:t>Exclusion</a:t>
          </a:r>
        </a:p>
      </dgm:t>
    </dgm:pt>
    <dgm:pt modelId="{32BAD430-DF48-4971-A57C-D343E8834B2B}" type="parTrans" cxnId="{36FB8E98-5865-46F0-8619-1038530797A2}">
      <dgm:prSet/>
      <dgm:spPr/>
      <dgm:t>
        <a:bodyPr/>
        <a:lstStyle/>
        <a:p>
          <a:endParaRPr lang="en-US"/>
        </a:p>
      </dgm:t>
    </dgm:pt>
    <dgm:pt modelId="{D8811487-E5C1-43CD-B8D2-FBDAABBDE5B5}" type="sibTrans" cxnId="{36FB8E98-5865-46F0-8619-1038530797A2}">
      <dgm:prSet/>
      <dgm:spPr/>
      <dgm:t>
        <a:bodyPr/>
        <a:lstStyle/>
        <a:p>
          <a:endParaRPr lang="en-US"/>
        </a:p>
      </dgm:t>
    </dgm:pt>
    <dgm:pt modelId="{821E7A14-DBDD-46C7-B61A-5AF814276B6B}">
      <dgm:prSet/>
      <dgm:spPr/>
      <dgm:t>
        <a:bodyPr/>
        <a:lstStyle/>
        <a:p>
          <a:r>
            <a:rPr lang="en-US" dirty="0">
              <a:latin typeface="Constantia" panose="02030602050306030303" pitchFamily="18" charset="0"/>
            </a:rPr>
            <a:t>Peer</a:t>
          </a:r>
          <a:r>
            <a:rPr lang="en-US" dirty="0"/>
            <a:t> pressure</a:t>
          </a:r>
        </a:p>
      </dgm:t>
    </dgm:pt>
    <dgm:pt modelId="{A2F2A50F-D5B4-47F5-B57A-A096E3F2B313}" type="parTrans" cxnId="{5A03DB09-0129-48BA-8D57-389768FB4100}">
      <dgm:prSet/>
      <dgm:spPr/>
      <dgm:t>
        <a:bodyPr/>
        <a:lstStyle/>
        <a:p>
          <a:endParaRPr lang="en-US"/>
        </a:p>
      </dgm:t>
    </dgm:pt>
    <dgm:pt modelId="{C910B608-868A-4FBC-8216-31BA5BD3273F}" type="sibTrans" cxnId="{5A03DB09-0129-48BA-8D57-389768FB4100}">
      <dgm:prSet/>
      <dgm:spPr/>
      <dgm:t>
        <a:bodyPr/>
        <a:lstStyle/>
        <a:p>
          <a:endParaRPr lang="en-US"/>
        </a:p>
      </dgm:t>
    </dgm:pt>
    <dgm:pt modelId="{EAE189B8-97F5-4F84-8D7D-9037E43A2CC9}">
      <dgm:prSet/>
      <dgm:spPr/>
      <dgm:t>
        <a:bodyPr/>
        <a:lstStyle/>
        <a:p>
          <a:r>
            <a:rPr lang="en-US" dirty="0">
              <a:latin typeface="Constantia" panose="02030602050306030303" pitchFamily="18" charset="0"/>
            </a:rPr>
            <a:t>Stalking</a:t>
          </a:r>
        </a:p>
      </dgm:t>
    </dgm:pt>
    <dgm:pt modelId="{4261719D-BB36-4E37-8E32-CC359C004ECA}" type="parTrans" cxnId="{27A13CA7-F492-471C-BAE1-A6F74F339FAA}">
      <dgm:prSet/>
      <dgm:spPr/>
      <dgm:t>
        <a:bodyPr/>
        <a:lstStyle/>
        <a:p>
          <a:endParaRPr lang="en-US"/>
        </a:p>
      </dgm:t>
    </dgm:pt>
    <dgm:pt modelId="{3A5C6F2B-55B7-44D2-8FDE-190FCDD139B9}" type="sibTrans" cxnId="{27A13CA7-F492-471C-BAE1-A6F74F339FAA}">
      <dgm:prSet/>
      <dgm:spPr/>
      <dgm:t>
        <a:bodyPr/>
        <a:lstStyle/>
        <a:p>
          <a:endParaRPr lang="en-US"/>
        </a:p>
      </dgm:t>
    </dgm:pt>
    <dgm:pt modelId="{2F6B0466-18E7-4DD2-9FDE-26A599A60256}">
      <dgm:prSet/>
      <dgm:spPr/>
      <dgm:t>
        <a:bodyPr/>
        <a:lstStyle/>
        <a:p>
          <a:r>
            <a:rPr lang="en-US" dirty="0">
              <a:latin typeface="Constantia" panose="02030602050306030303" pitchFamily="18" charset="0"/>
            </a:rPr>
            <a:t>Physical</a:t>
          </a:r>
          <a:r>
            <a:rPr lang="en-US" dirty="0"/>
            <a:t> bullying</a:t>
          </a:r>
        </a:p>
      </dgm:t>
    </dgm:pt>
    <dgm:pt modelId="{4CC508BC-E862-46E0-90A0-741DE85F0EB8}" type="parTrans" cxnId="{EA7D3CCA-CCFE-4EFE-AF07-19B0FA13A55E}">
      <dgm:prSet/>
      <dgm:spPr/>
      <dgm:t>
        <a:bodyPr/>
        <a:lstStyle/>
        <a:p>
          <a:endParaRPr lang="en-US"/>
        </a:p>
      </dgm:t>
    </dgm:pt>
    <dgm:pt modelId="{DC5FA0A5-7972-4AAB-8DBD-6C1D7730C880}" type="sibTrans" cxnId="{EA7D3CCA-CCFE-4EFE-AF07-19B0FA13A55E}">
      <dgm:prSet/>
      <dgm:spPr/>
      <dgm:t>
        <a:bodyPr/>
        <a:lstStyle/>
        <a:p>
          <a:endParaRPr lang="en-US"/>
        </a:p>
      </dgm:t>
    </dgm:pt>
    <dgm:pt modelId="{690CBB7C-31FF-42CD-9278-9DB77D62D4A3}">
      <dgm:prSet/>
      <dgm:spPr/>
      <dgm:t>
        <a:bodyPr/>
        <a:lstStyle/>
        <a:p>
          <a:r>
            <a:rPr lang="en-US">
              <a:latin typeface="Constantia" panose="02030602050306030303" pitchFamily="18" charset="0"/>
            </a:rPr>
            <a:t>Blackmail</a:t>
          </a:r>
        </a:p>
      </dgm:t>
    </dgm:pt>
    <dgm:pt modelId="{DCE813D5-B5D1-459C-B2C8-2B07A8A42DFB}" type="parTrans" cxnId="{6E8578C4-C754-41DD-9722-94560619D32D}">
      <dgm:prSet/>
      <dgm:spPr/>
      <dgm:t>
        <a:bodyPr/>
        <a:lstStyle/>
        <a:p>
          <a:endParaRPr lang="en-US"/>
        </a:p>
      </dgm:t>
    </dgm:pt>
    <dgm:pt modelId="{9958D376-3013-4001-AAAF-24CA824F53E4}" type="sibTrans" cxnId="{6E8578C4-C754-41DD-9722-94560619D32D}">
      <dgm:prSet/>
      <dgm:spPr/>
      <dgm:t>
        <a:bodyPr/>
        <a:lstStyle/>
        <a:p>
          <a:endParaRPr lang="en-US"/>
        </a:p>
      </dgm:t>
    </dgm:pt>
    <dgm:pt modelId="{DBBED63A-C9DF-491C-854B-BB8B0A7444C9}">
      <dgm:prSet/>
      <dgm:spPr/>
      <dgm:t>
        <a:bodyPr/>
        <a:lstStyle/>
        <a:p>
          <a:r>
            <a:rPr lang="en-US" dirty="0"/>
            <a:t>Digital character assassination</a:t>
          </a:r>
        </a:p>
      </dgm:t>
    </dgm:pt>
    <dgm:pt modelId="{41085FBD-2AC0-4389-AD8A-DF2AE312633E}" type="parTrans" cxnId="{E7B74367-FC34-4499-BB2B-F682AF560F70}">
      <dgm:prSet/>
      <dgm:spPr/>
      <dgm:t>
        <a:bodyPr/>
        <a:lstStyle/>
        <a:p>
          <a:endParaRPr lang="en-US"/>
        </a:p>
      </dgm:t>
    </dgm:pt>
    <dgm:pt modelId="{8849740B-6484-41C7-B625-D94A7486D0DC}" type="sibTrans" cxnId="{E7B74367-FC34-4499-BB2B-F682AF560F70}">
      <dgm:prSet/>
      <dgm:spPr/>
      <dgm:t>
        <a:bodyPr/>
        <a:lstStyle/>
        <a:p>
          <a:endParaRPr lang="en-US"/>
        </a:p>
      </dgm:t>
    </dgm:pt>
    <dgm:pt modelId="{DD08AA01-ABC3-4141-B4DE-FEA6D07856EA}" type="pres">
      <dgm:prSet presAssocID="{7FB5AA10-86C8-43A8-B95D-D810D811AC41}" presName="diagram" presStyleCnt="0">
        <dgm:presLayoutVars>
          <dgm:dir/>
          <dgm:resizeHandles val="exact"/>
        </dgm:presLayoutVars>
      </dgm:prSet>
      <dgm:spPr/>
      <dgm:t>
        <a:bodyPr/>
        <a:lstStyle/>
        <a:p>
          <a:endParaRPr lang="ro-RO"/>
        </a:p>
      </dgm:t>
    </dgm:pt>
    <dgm:pt modelId="{20D86232-EE69-4268-AA4F-6C281FD10E8F}" type="pres">
      <dgm:prSet presAssocID="{96740CEC-4334-4049-BFE1-D5D0ACFAFCD6}" presName="node" presStyleLbl="node1" presStyleIdx="0" presStyleCnt="6" custLinFactNeighborY="2208">
        <dgm:presLayoutVars>
          <dgm:bulletEnabled val="1"/>
        </dgm:presLayoutVars>
      </dgm:prSet>
      <dgm:spPr/>
      <dgm:t>
        <a:bodyPr/>
        <a:lstStyle/>
        <a:p>
          <a:endParaRPr lang="ro-RO"/>
        </a:p>
      </dgm:t>
    </dgm:pt>
    <dgm:pt modelId="{90EF9FAE-40B4-4F82-BB67-7852814512A8}" type="pres">
      <dgm:prSet presAssocID="{D8811487-E5C1-43CD-B8D2-FBDAABBDE5B5}" presName="sibTrans" presStyleCnt="0"/>
      <dgm:spPr/>
    </dgm:pt>
    <dgm:pt modelId="{B0682B39-B96C-475E-A1DA-B3EECB36B5C0}" type="pres">
      <dgm:prSet presAssocID="{821E7A14-DBDD-46C7-B61A-5AF814276B6B}" presName="node" presStyleLbl="node1" presStyleIdx="1" presStyleCnt="6">
        <dgm:presLayoutVars>
          <dgm:bulletEnabled val="1"/>
        </dgm:presLayoutVars>
      </dgm:prSet>
      <dgm:spPr/>
      <dgm:t>
        <a:bodyPr/>
        <a:lstStyle/>
        <a:p>
          <a:endParaRPr lang="ro-RO"/>
        </a:p>
      </dgm:t>
    </dgm:pt>
    <dgm:pt modelId="{BAFF7F0B-B775-4368-85A3-EB27D6F93AA0}" type="pres">
      <dgm:prSet presAssocID="{C910B608-868A-4FBC-8216-31BA5BD3273F}" presName="sibTrans" presStyleCnt="0"/>
      <dgm:spPr/>
    </dgm:pt>
    <dgm:pt modelId="{3AA4A344-21C8-46DD-B632-01C9A2913DBC}" type="pres">
      <dgm:prSet presAssocID="{EAE189B8-97F5-4F84-8D7D-9037E43A2CC9}" presName="node" presStyleLbl="node1" presStyleIdx="2" presStyleCnt="6">
        <dgm:presLayoutVars>
          <dgm:bulletEnabled val="1"/>
        </dgm:presLayoutVars>
      </dgm:prSet>
      <dgm:spPr/>
      <dgm:t>
        <a:bodyPr/>
        <a:lstStyle/>
        <a:p>
          <a:endParaRPr lang="ro-RO"/>
        </a:p>
      </dgm:t>
    </dgm:pt>
    <dgm:pt modelId="{F088CB9B-4F87-47CF-A12E-C3829A00D7A4}" type="pres">
      <dgm:prSet presAssocID="{3A5C6F2B-55B7-44D2-8FDE-190FCDD139B9}" presName="sibTrans" presStyleCnt="0"/>
      <dgm:spPr/>
    </dgm:pt>
    <dgm:pt modelId="{BB9B9B03-B6BE-4A42-8E01-121CA8544C1A}" type="pres">
      <dgm:prSet presAssocID="{2F6B0466-18E7-4DD2-9FDE-26A599A60256}" presName="node" presStyleLbl="node1" presStyleIdx="3" presStyleCnt="6">
        <dgm:presLayoutVars>
          <dgm:bulletEnabled val="1"/>
        </dgm:presLayoutVars>
      </dgm:prSet>
      <dgm:spPr/>
      <dgm:t>
        <a:bodyPr/>
        <a:lstStyle/>
        <a:p>
          <a:endParaRPr lang="ro-RO"/>
        </a:p>
      </dgm:t>
    </dgm:pt>
    <dgm:pt modelId="{62E72D81-659C-4211-AD90-DE2C302A13B9}" type="pres">
      <dgm:prSet presAssocID="{DC5FA0A5-7972-4AAB-8DBD-6C1D7730C880}" presName="sibTrans" presStyleCnt="0"/>
      <dgm:spPr/>
    </dgm:pt>
    <dgm:pt modelId="{35B32858-CBC6-40D6-918E-7CED5C14E915}" type="pres">
      <dgm:prSet presAssocID="{690CBB7C-31FF-42CD-9278-9DB77D62D4A3}" presName="node" presStyleLbl="node1" presStyleIdx="4" presStyleCnt="6">
        <dgm:presLayoutVars>
          <dgm:bulletEnabled val="1"/>
        </dgm:presLayoutVars>
      </dgm:prSet>
      <dgm:spPr/>
      <dgm:t>
        <a:bodyPr/>
        <a:lstStyle/>
        <a:p>
          <a:endParaRPr lang="ro-RO"/>
        </a:p>
      </dgm:t>
    </dgm:pt>
    <dgm:pt modelId="{E1979A44-D944-41E4-A3A2-5CB238977667}" type="pres">
      <dgm:prSet presAssocID="{9958D376-3013-4001-AAAF-24CA824F53E4}" presName="sibTrans" presStyleCnt="0"/>
      <dgm:spPr/>
    </dgm:pt>
    <dgm:pt modelId="{CE597124-3085-4298-A7F7-511E88E00839}" type="pres">
      <dgm:prSet presAssocID="{DBBED63A-C9DF-491C-854B-BB8B0A7444C9}" presName="node" presStyleLbl="node1" presStyleIdx="5" presStyleCnt="6">
        <dgm:presLayoutVars>
          <dgm:bulletEnabled val="1"/>
        </dgm:presLayoutVars>
      </dgm:prSet>
      <dgm:spPr/>
      <dgm:t>
        <a:bodyPr/>
        <a:lstStyle/>
        <a:p>
          <a:endParaRPr lang="ro-RO"/>
        </a:p>
      </dgm:t>
    </dgm:pt>
  </dgm:ptLst>
  <dgm:cxnLst>
    <dgm:cxn modelId="{E7B74367-FC34-4499-BB2B-F682AF560F70}" srcId="{7FB5AA10-86C8-43A8-B95D-D810D811AC41}" destId="{DBBED63A-C9DF-491C-854B-BB8B0A7444C9}" srcOrd="5" destOrd="0" parTransId="{41085FBD-2AC0-4389-AD8A-DF2AE312633E}" sibTransId="{8849740B-6484-41C7-B625-D94A7486D0DC}"/>
    <dgm:cxn modelId="{EA7D3CCA-CCFE-4EFE-AF07-19B0FA13A55E}" srcId="{7FB5AA10-86C8-43A8-B95D-D810D811AC41}" destId="{2F6B0466-18E7-4DD2-9FDE-26A599A60256}" srcOrd="3" destOrd="0" parTransId="{4CC508BC-E862-46E0-90A0-741DE85F0EB8}" sibTransId="{DC5FA0A5-7972-4AAB-8DBD-6C1D7730C880}"/>
    <dgm:cxn modelId="{6E8578C4-C754-41DD-9722-94560619D32D}" srcId="{7FB5AA10-86C8-43A8-B95D-D810D811AC41}" destId="{690CBB7C-31FF-42CD-9278-9DB77D62D4A3}" srcOrd="4" destOrd="0" parTransId="{DCE813D5-B5D1-459C-B2C8-2B07A8A42DFB}" sibTransId="{9958D376-3013-4001-AAAF-24CA824F53E4}"/>
    <dgm:cxn modelId="{DD43D099-1009-4DF2-A6C0-7E869D5CACC0}" type="presOf" srcId="{DBBED63A-C9DF-491C-854B-BB8B0A7444C9}" destId="{CE597124-3085-4298-A7F7-511E88E00839}" srcOrd="0" destOrd="0" presId="urn:microsoft.com/office/officeart/2005/8/layout/default#1"/>
    <dgm:cxn modelId="{F72CC53B-01E1-41D6-A659-C9D195E1AEC7}" type="presOf" srcId="{96740CEC-4334-4049-BFE1-D5D0ACFAFCD6}" destId="{20D86232-EE69-4268-AA4F-6C281FD10E8F}" srcOrd="0" destOrd="0" presId="urn:microsoft.com/office/officeart/2005/8/layout/default#1"/>
    <dgm:cxn modelId="{150D646C-66B5-4AB3-BF5B-D53A01D6910A}" type="presOf" srcId="{EAE189B8-97F5-4F84-8D7D-9037E43A2CC9}" destId="{3AA4A344-21C8-46DD-B632-01C9A2913DBC}" srcOrd="0" destOrd="0" presId="urn:microsoft.com/office/officeart/2005/8/layout/default#1"/>
    <dgm:cxn modelId="{18532712-C632-4AA5-B342-F9C2336FD731}" type="presOf" srcId="{821E7A14-DBDD-46C7-B61A-5AF814276B6B}" destId="{B0682B39-B96C-475E-A1DA-B3EECB36B5C0}" srcOrd="0" destOrd="0" presId="urn:microsoft.com/office/officeart/2005/8/layout/default#1"/>
    <dgm:cxn modelId="{C4846E7E-9EBC-4ADE-996C-60A083878EC9}" type="presOf" srcId="{7FB5AA10-86C8-43A8-B95D-D810D811AC41}" destId="{DD08AA01-ABC3-4141-B4DE-FEA6D07856EA}" srcOrd="0" destOrd="0" presId="urn:microsoft.com/office/officeart/2005/8/layout/default#1"/>
    <dgm:cxn modelId="{9B7161B2-4785-4FF9-A77E-ECA4B602662B}" type="presOf" srcId="{690CBB7C-31FF-42CD-9278-9DB77D62D4A3}" destId="{35B32858-CBC6-40D6-918E-7CED5C14E915}" srcOrd="0" destOrd="0" presId="urn:microsoft.com/office/officeart/2005/8/layout/default#1"/>
    <dgm:cxn modelId="{36FB8E98-5865-46F0-8619-1038530797A2}" srcId="{7FB5AA10-86C8-43A8-B95D-D810D811AC41}" destId="{96740CEC-4334-4049-BFE1-D5D0ACFAFCD6}" srcOrd="0" destOrd="0" parTransId="{32BAD430-DF48-4971-A57C-D343E8834B2B}" sibTransId="{D8811487-E5C1-43CD-B8D2-FBDAABBDE5B5}"/>
    <dgm:cxn modelId="{C52B8A26-BC17-41EC-9CBC-12C385B4DE7E}" type="presOf" srcId="{2F6B0466-18E7-4DD2-9FDE-26A599A60256}" destId="{BB9B9B03-B6BE-4A42-8E01-121CA8544C1A}" srcOrd="0" destOrd="0" presId="urn:microsoft.com/office/officeart/2005/8/layout/default#1"/>
    <dgm:cxn modelId="{5A03DB09-0129-48BA-8D57-389768FB4100}" srcId="{7FB5AA10-86C8-43A8-B95D-D810D811AC41}" destId="{821E7A14-DBDD-46C7-B61A-5AF814276B6B}" srcOrd="1" destOrd="0" parTransId="{A2F2A50F-D5B4-47F5-B57A-A096E3F2B313}" sibTransId="{C910B608-868A-4FBC-8216-31BA5BD3273F}"/>
    <dgm:cxn modelId="{27A13CA7-F492-471C-BAE1-A6F74F339FAA}" srcId="{7FB5AA10-86C8-43A8-B95D-D810D811AC41}" destId="{EAE189B8-97F5-4F84-8D7D-9037E43A2CC9}" srcOrd="2" destOrd="0" parTransId="{4261719D-BB36-4E37-8E32-CC359C004ECA}" sibTransId="{3A5C6F2B-55B7-44D2-8FDE-190FCDD139B9}"/>
    <dgm:cxn modelId="{FD9A8E65-AD70-4887-836E-CF1B55EE5FB4}" type="presParOf" srcId="{DD08AA01-ABC3-4141-B4DE-FEA6D07856EA}" destId="{20D86232-EE69-4268-AA4F-6C281FD10E8F}" srcOrd="0" destOrd="0" presId="urn:microsoft.com/office/officeart/2005/8/layout/default#1"/>
    <dgm:cxn modelId="{31699B41-E477-4A64-AF0E-C1BCA3E285C3}" type="presParOf" srcId="{DD08AA01-ABC3-4141-B4DE-FEA6D07856EA}" destId="{90EF9FAE-40B4-4F82-BB67-7852814512A8}" srcOrd="1" destOrd="0" presId="urn:microsoft.com/office/officeart/2005/8/layout/default#1"/>
    <dgm:cxn modelId="{B65364AF-BDD5-438B-9BDC-975F1BCBBC47}" type="presParOf" srcId="{DD08AA01-ABC3-4141-B4DE-FEA6D07856EA}" destId="{B0682B39-B96C-475E-A1DA-B3EECB36B5C0}" srcOrd="2" destOrd="0" presId="urn:microsoft.com/office/officeart/2005/8/layout/default#1"/>
    <dgm:cxn modelId="{F351CC90-1ED2-4938-AB8C-1263C28F8999}" type="presParOf" srcId="{DD08AA01-ABC3-4141-B4DE-FEA6D07856EA}" destId="{BAFF7F0B-B775-4368-85A3-EB27D6F93AA0}" srcOrd="3" destOrd="0" presId="urn:microsoft.com/office/officeart/2005/8/layout/default#1"/>
    <dgm:cxn modelId="{56D96D06-5564-430E-BA3A-7B269608337A}" type="presParOf" srcId="{DD08AA01-ABC3-4141-B4DE-FEA6D07856EA}" destId="{3AA4A344-21C8-46DD-B632-01C9A2913DBC}" srcOrd="4" destOrd="0" presId="urn:microsoft.com/office/officeart/2005/8/layout/default#1"/>
    <dgm:cxn modelId="{4AAE649C-2D2E-4E4E-9470-8C42098A5BDD}" type="presParOf" srcId="{DD08AA01-ABC3-4141-B4DE-FEA6D07856EA}" destId="{F088CB9B-4F87-47CF-A12E-C3829A00D7A4}" srcOrd="5" destOrd="0" presId="urn:microsoft.com/office/officeart/2005/8/layout/default#1"/>
    <dgm:cxn modelId="{8760B5F2-17BA-4605-A4B5-F1631C112AD9}" type="presParOf" srcId="{DD08AA01-ABC3-4141-B4DE-FEA6D07856EA}" destId="{BB9B9B03-B6BE-4A42-8E01-121CA8544C1A}" srcOrd="6" destOrd="0" presId="urn:microsoft.com/office/officeart/2005/8/layout/default#1"/>
    <dgm:cxn modelId="{CC0622D0-5FD6-43BD-A632-FD4A63065A7C}" type="presParOf" srcId="{DD08AA01-ABC3-4141-B4DE-FEA6D07856EA}" destId="{62E72D81-659C-4211-AD90-DE2C302A13B9}" srcOrd="7" destOrd="0" presId="urn:microsoft.com/office/officeart/2005/8/layout/default#1"/>
    <dgm:cxn modelId="{358D0B7F-A0B8-48B2-AB67-6AE44F73EA20}" type="presParOf" srcId="{DD08AA01-ABC3-4141-B4DE-FEA6D07856EA}" destId="{35B32858-CBC6-40D6-918E-7CED5C14E915}" srcOrd="8" destOrd="0" presId="urn:microsoft.com/office/officeart/2005/8/layout/default#1"/>
    <dgm:cxn modelId="{190F6ECC-5DD8-4F6E-B84A-CAA447B50A93}" type="presParOf" srcId="{DD08AA01-ABC3-4141-B4DE-FEA6D07856EA}" destId="{E1979A44-D944-41E4-A3A2-5CB238977667}" srcOrd="9" destOrd="0" presId="urn:microsoft.com/office/officeart/2005/8/layout/default#1"/>
    <dgm:cxn modelId="{6ACAAF6D-51F8-4B14-B67D-75023C9A1B37}" type="presParOf" srcId="{DD08AA01-ABC3-4141-B4DE-FEA6D07856EA}" destId="{CE597124-3085-4298-A7F7-511E88E00839}" srcOrd="10" destOrd="0" presId="urn:microsoft.com/office/officeart/2005/8/layout/defaul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3FA30E-E185-42C6-82A8-58780FA1806C}" type="doc">
      <dgm:prSet loTypeId="urn:microsoft.com/office/officeart/2005/8/layout/default#2" loCatId="list" qsTypeId="urn:microsoft.com/office/officeart/2005/8/quickstyle/simple1" qsCatId="simple" csTypeId="urn:microsoft.com/office/officeart/2005/8/colors/colorful5" csCatId="colorful" phldr="1"/>
      <dgm:spPr/>
      <dgm:t>
        <a:bodyPr/>
        <a:lstStyle/>
        <a:p>
          <a:endParaRPr lang="en-US"/>
        </a:p>
      </dgm:t>
    </dgm:pt>
    <dgm:pt modelId="{6FAFA1BA-65CD-4461-9017-21E7F70FEEF3}">
      <dgm:prSet/>
      <dgm:spPr/>
      <dgm:t>
        <a:bodyPr/>
        <a:lstStyle/>
        <a:p>
          <a:r>
            <a:rPr lang="en-US">
              <a:latin typeface="Constantia" panose="02030602050306030303" pitchFamily="18" charset="0"/>
            </a:rPr>
            <a:t>Feelings of guilt</a:t>
          </a:r>
        </a:p>
      </dgm:t>
    </dgm:pt>
    <dgm:pt modelId="{6F60E311-289F-4E2B-9C3B-214A4803C0A0}" type="parTrans" cxnId="{73279D64-3263-4031-B5D2-2D57A57257D1}">
      <dgm:prSet/>
      <dgm:spPr/>
      <dgm:t>
        <a:bodyPr/>
        <a:lstStyle/>
        <a:p>
          <a:endParaRPr lang="en-US">
            <a:latin typeface="Constantia" panose="02030602050306030303" pitchFamily="18" charset="0"/>
          </a:endParaRPr>
        </a:p>
      </dgm:t>
    </dgm:pt>
    <dgm:pt modelId="{88CECDCF-B81A-42A5-B42E-8518A09CD0C9}" type="sibTrans" cxnId="{73279D64-3263-4031-B5D2-2D57A57257D1}">
      <dgm:prSet/>
      <dgm:spPr/>
      <dgm:t>
        <a:bodyPr/>
        <a:lstStyle/>
        <a:p>
          <a:endParaRPr lang="en-US">
            <a:latin typeface="Constantia" panose="02030602050306030303" pitchFamily="18" charset="0"/>
          </a:endParaRPr>
        </a:p>
      </dgm:t>
    </dgm:pt>
    <dgm:pt modelId="{5660B852-F4C5-4B81-A823-6A0BDEA79304}">
      <dgm:prSet/>
      <dgm:spPr/>
      <dgm:t>
        <a:bodyPr/>
        <a:lstStyle/>
        <a:p>
          <a:r>
            <a:rPr lang="ro-RO" dirty="0" err="1">
              <a:latin typeface="Constantia" panose="02030602050306030303" pitchFamily="18" charset="0"/>
            </a:rPr>
            <a:t>You</a:t>
          </a:r>
          <a:r>
            <a:rPr lang="en-US" dirty="0">
              <a:latin typeface="Constantia" panose="02030602050306030303" pitchFamily="18" charset="0"/>
            </a:rPr>
            <a:t> may feel trapped in a hopeless situation</a:t>
          </a:r>
        </a:p>
      </dgm:t>
    </dgm:pt>
    <dgm:pt modelId="{F4D5136E-25E8-46B8-8A20-0657E0F0CA83}" type="parTrans" cxnId="{F2BBD4B7-E890-4284-A38F-11338A676055}">
      <dgm:prSet/>
      <dgm:spPr/>
      <dgm:t>
        <a:bodyPr/>
        <a:lstStyle/>
        <a:p>
          <a:endParaRPr lang="en-US">
            <a:latin typeface="Constantia" panose="02030602050306030303" pitchFamily="18" charset="0"/>
          </a:endParaRPr>
        </a:p>
      </dgm:t>
    </dgm:pt>
    <dgm:pt modelId="{B5CCBED7-272A-4358-9F1C-5F1CC7096403}" type="sibTrans" cxnId="{F2BBD4B7-E890-4284-A38F-11338A676055}">
      <dgm:prSet/>
      <dgm:spPr/>
      <dgm:t>
        <a:bodyPr/>
        <a:lstStyle/>
        <a:p>
          <a:endParaRPr lang="en-US">
            <a:latin typeface="Constantia" panose="02030602050306030303" pitchFamily="18" charset="0"/>
          </a:endParaRPr>
        </a:p>
      </dgm:t>
    </dgm:pt>
    <dgm:pt modelId="{28E216EC-E7DA-4188-AB4C-F9D9BBA37F70}">
      <dgm:prSet/>
      <dgm:spPr/>
      <dgm:t>
        <a:bodyPr/>
        <a:lstStyle/>
        <a:p>
          <a:r>
            <a:rPr lang="ro-RO" dirty="0" err="1">
              <a:latin typeface="Constantia" panose="02030602050306030303" pitchFamily="18" charset="0"/>
            </a:rPr>
            <a:t>You</a:t>
          </a:r>
          <a:r>
            <a:rPr lang="en-US" dirty="0">
              <a:latin typeface="Constantia" panose="02030602050306030303" pitchFamily="18" charset="0"/>
            </a:rPr>
            <a:t> can feel alone, like no one is supporting you</a:t>
          </a:r>
        </a:p>
      </dgm:t>
    </dgm:pt>
    <dgm:pt modelId="{D02A5070-59C7-47CD-AC1C-E3ACDC1071B0}" type="parTrans" cxnId="{BA2D24FD-C587-4EE1-8A66-FB786774473C}">
      <dgm:prSet/>
      <dgm:spPr/>
      <dgm:t>
        <a:bodyPr/>
        <a:lstStyle/>
        <a:p>
          <a:endParaRPr lang="en-US">
            <a:latin typeface="Constantia" panose="02030602050306030303" pitchFamily="18" charset="0"/>
          </a:endParaRPr>
        </a:p>
      </dgm:t>
    </dgm:pt>
    <dgm:pt modelId="{6ACB0F7D-1CF5-4267-9E61-7BEDC914719B}" type="sibTrans" cxnId="{BA2D24FD-C587-4EE1-8A66-FB786774473C}">
      <dgm:prSet/>
      <dgm:spPr/>
      <dgm:t>
        <a:bodyPr/>
        <a:lstStyle/>
        <a:p>
          <a:endParaRPr lang="en-US">
            <a:latin typeface="Constantia" panose="02030602050306030303" pitchFamily="18" charset="0"/>
          </a:endParaRPr>
        </a:p>
      </dgm:t>
    </dgm:pt>
    <dgm:pt modelId="{668CC2CD-5537-4009-B2E3-6A063BA54E61}">
      <dgm:prSet/>
      <dgm:spPr/>
      <dgm:t>
        <a:bodyPr/>
        <a:lstStyle/>
        <a:p>
          <a:r>
            <a:rPr lang="ro-RO" dirty="0" err="1">
              <a:latin typeface="Constantia" panose="02030602050306030303" pitchFamily="18" charset="0"/>
            </a:rPr>
            <a:t>You</a:t>
          </a:r>
          <a:r>
            <a:rPr lang="en-US" dirty="0">
              <a:latin typeface="Constantia" panose="02030602050306030303" pitchFamily="18" charset="0"/>
            </a:rPr>
            <a:t> may feel excluded</a:t>
          </a:r>
        </a:p>
      </dgm:t>
    </dgm:pt>
    <dgm:pt modelId="{01EDA2B4-4B63-4B0F-BFE7-CB797841B139}" type="parTrans" cxnId="{EC843EA6-F546-4D78-9569-3D245608324F}">
      <dgm:prSet/>
      <dgm:spPr/>
      <dgm:t>
        <a:bodyPr/>
        <a:lstStyle/>
        <a:p>
          <a:endParaRPr lang="en-US">
            <a:latin typeface="Constantia" panose="02030602050306030303" pitchFamily="18" charset="0"/>
          </a:endParaRPr>
        </a:p>
      </dgm:t>
    </dgm:pt>
    <dgm:pt modelId="{FC442D21-24CE-40B4-9BCE-21285DCC6C12}" type="sibTrans" cxnId="{EC843EA6-F546-4D78-9569-3D245608324F}">
      <dgm:prSet/>
      <dgm:spPr/>
      <dgm:t>
        <a:bodyPr/>
        <a:lstStyle/>
        <a:p>
          <a:endParaRPr lang="en-US">
            <a:latin typeface="Constantia" panose="02030602050306030303" pitchFamily="18" charset="0"/>
          </a:endParaRPr>
        </a:p>
      </dgm:t>
    </dgm:pt>
    <dgm:pt modelId="{323F4DB0-2FAC-4A0D-A8C6-4DA65B5EFB62}">
      <dgm:prSet/>
      <dgm:spPr/>
      <dgm:t>
        <a:bodyPr/>
        <a:lstStyle/>
        <a:p>
          <a:r>
            <a:rPr lang="en-US" dirty="0">
              <a:latin typeface="Constantia" panose="02030602050306030303" pitchFamily="18" charset="0"/>
            </a:rPr>
            <a:t>Feelings of depression, distress and rejection by each group</a:t>
          </a:r>
        </a:p>
      </dgm:t>
    </dgm:pt>
    <dgm:pt modelId="{E9F33B36-599A-4496-A496-1FF074D8AC8D}" type="parTrans" cxnId="{4A18C65A-FE76-40BF-BE73-D9B7D28B826C}">
      <dgm:prSet/>
      <dgm:spPr/>
      <dgm:t>
        <a:bodyPr/>
        <a:lstStyle/>
        <a:p>
          <a:endParaRPr lang="en-US">
            <a:latin typeface="Constantia" panose="02030602050306030303" pitchFamily="18" charset="0"/>
          </a:endParaRPr>
        </a:p>
      </dgm:t>
    </dgm:pt>
    <dgm:pt modelId="{83100D70-950D-420F-BA9E-FFB9EC6DB9F2}" type="sibTrans" cxnId="{4A18C65A-FE76-40BF-BE73-D9B7D28B826C}">
      <dgm:prSet/>
      <dgm:spPr/>
      <dgm:t>
        <a:bodyPr/>
        <a:lstStyle/>
        <a:p>
          <a:endParaRPr lang="en-US">
            <a:latin typeface="Constantia" panose="02030602050306030303" pitchFamily="18" charset="0"/>
          </a:endParaRPr>
        </a:p>
      </dgm:t>
    </dgm:pt>
    <dgm:pt modelId="{06BAD4F8-58B3-474C-BB48-B40FCDDA61BB}">
      <dgm:prSet/>
      <dgm:spPr/>
      <dgm:t>
        <a:bodyPr/>
        <a:lstStyle/>
        <a:p>
          <a:r>
            <a:rPr lang="en-US">
              <a:latin typeface="Constantia" panose="02030602050306030303" pitchFamily="18" charset="0"/>
            </a:rPr>
            <a:t>Feelings of fear and insecurity</a:t>
          </a:r>
        </a:p>
      </dgm:t>
    </dgm:pt>
    <dgm:pt modelId="{8010E4D1-51C0-47C6-B634-78E724908520}" type="parTrans" cxnId="{AA9D0A63-5DB0-43DD-AAA7-EFCD91A188D6}">
      <dgm:prSet/>
      <dgm:spPr/>
      <dgm:t>
        <a:bodyPr/>
        <a:lstStyle/>
        <a:p>
          <a:endParaRPr lang="en-US">
            <a:latin typeface="Constantia" panose="02030602050306030303" pitchFamily="18" charset="0"/>
          </a:endParaRPr>
        </a:p>
      </dgm:t>
    </dgm:pt>
    <dgm:pt modelId="{C56B485F-417B-4979-846C-82FBBD7C5432}" type="sibTrans" cxnId="{AA9D0A63-5DB0-43DD-AAA7-EFCD91A188D6}">
      <dgm:prSet/>
      <dgm:spPr/>
      <dgm:t>
        <a:bodyPr/>
        <a:lstStyle/>
        <a:p>
          <a:endParaRPr lang="en-US">
            <a:latin typeface="Constantia" panose="02030602050306030303" pitchFamily="18" charset="0"/>
          </a:endParaRPr>
        </a:p>
      </dgm:t>
    </dgm:pt>
    <dgm:pt modelId="{89BA2F61-B8E5-4EC0-8A2D-EDDF4D7ED480}">
      <dgm:prSet/>
      <dgm:spPr/>
      <dgm:t>
        <a:bodyPr/>
        <a:lstStyle/>
        <a:p>
          <a:r>
            <a:rPr lang="en-US">
              <a:latin typeface="Constantia" panose="02030602050306030303" pitchFamily="18" charset="0"/>
            </a:rPr>
            <a:t>Anxiety and stress</a:t>
          </a:r>
        </a:p>
      </dgm:t>
    </dgm:pt>
    <dgm:pt modelId="{1E8AB245-6A52-4A94-86E8-78C38BE71249}" type="parTrans" cxnId="{D0FE828C-41C9-4958-BE34-62023045C135}">
      <dgm:prSet/>
      <dgm:spPr/>
      <dgm:t>
        <a:bodyPr/>
        <a:lstStyle/>
        <a:p>
          <a:endParaRPr lang="en-US">
            <a:latin typeface="Constantia" panose="02030602050306030303" pitchFamily="18" charset="0"/>
          </a:endParaRPr>
        </a:p>
      </dgm:t>
    </dgm:pt>
    <dgm:pt modelId="{501D52CB-8BAE-4853-88DC-3A448B297F5A}" type="sibTrans" cxnId="{D0FE828C-41C9-4958-BE34-62023045C135}">
      <dgm:prSet/>
      <dgm:spPr/>
      <dgm:t>
        <a:bodyPr/>
        <a:lstStyle/>
        <a:p>
          <a:endParaRPr lang="en-US">
            <a:latin typeface="Constantia" panose="02030602050306030303" pitchFamily="18" charset="0"/>
          </a:endParaRPr>
        </a:p>
      </dgm:t>
    </dgm:pt>
    <dgm:pt modelId="{64FF41FD-5472-4ED7-9812-14F047B1CFC5}" type="pres">
      <dgm:prSet presAssocID="{8A3FA30E-E185-42C6-82A8-58780FA1806C}" presName="diagram" presStyleCnt="0">
        <dgm:presLayoutVars>
          <dgm:dir/>
          <dgm:resizeHandles val="exact"/>
        </dgm:presLayoutVars>
      </dgm:prSet>
      <dgm:spPr/>
      <dgm:t>
        <a:bodyPr/>
        <a:lstStyle/>
        <a:p>
          <a:endParaRPr lang="ro-RO"/>
        </a:p>
      </dgm:t>
    </dgm:pt>
    <dgm:pt modelId="{33948366-849C-4BDD-832D-760B03592837}" type="pres">
      <dgm:prSet presAssocID="{6FAFA1BA-65CD-4461-9017-21E7F70FEEF3}" presName="node" presStyleLbl="node1" presStyleIdx="0" presStyleCnt="7">
        <dgm:presLayoutVars>
          <dgm:bulletEnabled val="1"/>
        </dgm:presLayoutVars>
      </dgm:prSet>
      <dgm:spPr/>
      <dgm:t>
        <a:bodyPr/>
        <a:lstStyle/>
        <a:p>
          <a:endParaRPr lang="ro-RO"/>
        </a:p>
      </dgm:t>
    </dgm:pt>
    <dgm:pt modelId="{8FE4EBD5-24F4-458C-8620-C34E14657E86}" type="pres">
      <dgm:prSet presAssocID="{88CECDCF-B81A-42A5-B42E-8518A09CD0C9}" presName="sibTrans" presStyleCnt="0"/>
      <dgm:spPr/>
    </dgm:pt>
    <dgm:pt modelId="{3EBCDAF6-2148-4E6F-BFC6-1D826C594278}" type="pres">
      <dgm:prSet presAssocID="{5660B852-F4C5-4B81-A823-6A0BDEA79304}" presName="node" presStyleLbl="node1" presStyleIdx="1" presStyleCnt="7">
        <dgm:presLayoutVars>
          <dgm:bulletEnabled val="1"/>
        </dgm:presLayoutVars>
      </dgm:prSet>
      <dgm:spPr/>
      <dgm:t>
        <a:bodyPr/>
        <a:lstStyle/>
        <a:p>
          <a:endParaRPr lang="ro-RO"/>
        </a:p>
      </dgm:t>
    </dgm:pt>
    <dgm:pt modelId="{72FA92F3-0789-44D4-A5AE-2585BD3AEE9F}" type="pres">
      <dgm:prSet presAssocID="{B5CCBED7-272A-4358-9F1C-5F1CC7096403}" presName="sibTrans" presStyleCnt="0"/>
      <dgm:spPr/>
    </dgm:pt>
    <dgm:pt modelId="{25EB9C64-30F4-4538-8801-C6E5F95BE4A2}" type="pres">
      <dgm:prSet presAssocID="{28E216EC-E7DA-4188-AB4C-F9D9BBA37F70}" presName="node" presStyleLbl="node1" presStyleIdx="2" presStyleCnt="7">
        <dgm:presLayoutVars>
          <dgm:bulletEnabled val="1"/>
        </dgm:presLayoutVars>
      </dgm:prSet>
      <dgm:spPr/>
      <dgm:t>
        <a:bodyPr/>
        <a:lstStyle/>
        <a:p>
          <a:endParaRPr lang="ro-RO"/>
        </a:p>
      </dgm:t>
    </dgm:pt>
    <dgm:pt modelId="{3E7A3922-C833-452F-8354-6FE662D36C1C}" type="pres">
      <dgm:prSet presAssocID="{6ACB0F7D-1CF5-4267-9E61-7BEDC914719B}" presName="sibTrans" presStyleCnt="0"/>
      <dgm:spPr/>
    </dgm:pt>
    <dgm:pt modelId="{192A455B-6701-4C6D-9EDF-6C6581E6464A}" type="pres">
      <dgm:prSet presAssocID="{668CC2CD-5537-4009-B2E3-6A063BA54E61}" presName="node" presStyleLbl="node1" presStyleIdx="3" presStyleCnt="7">
        <dgm:presLayoutVars>
          <dgm:bulletEnabled val="1"/>
        </dgm:presLayoutVars>
      </dgm:prSet>
      <dgm:spPr/>
      <dgm:t>
        <a:bodyPr/>
        <a:lstStyle/>
        <a:p>
          <a:endParaRPr lang="ro-RO"/>
        </a:p>
      </dgm:t>
    </dgm:pt>
    <dgm:pt modelId="{8D5852B5-0FD6-4054-9F2F-BE472B6A4A99}" type="pres">
      <dgm:prSet presAssocID="{FC442D21-24CE-40B4-9BCE-21285DCC6C12}" presName="sibTrans" presStyleCnt="0"/>
      <dgm:spPr/>
    </dgm:pt>
    <dgm:pt modelId="{3FCAA6D7-5EAB-45D8-B5CF-FB4F917D186E}" type="pres">
      <dgm:prSet presAssocID="{323F4DB0-2FAC-4A0D-A8C6-4DA65B5EFB62}" presName="node" presStyleLbl="node1" presStyleIdx="4" presStyleCnt="7">
        <dgm:presLayoutVars>
          <dgm:bulletEnabled val="1"/>
        </dgm:presLayoutVars>
      </dgm:prSet>
      <dgm:spPr/>
      <dgm:t>
        <a:bodyPr/>
        <a:lstStyle/>
        <a:p>
          <a:endParaRPr lang="ro-RO"/>
        </a:p>
      </dgm:t>
    </dgm:pt>
    <dgm:pt modelId="{FAE72E94-FC69-4F78-B5BA-1F92AFF56473}" type="pres">
      <dgm:prSet presAssocID="{83100D70-950D-420F-BA9E-FFB9EC6DB9F2}" presName="sibTrans" presStyleCnt="0"/>
      <dgm:spPr/>
    </dgm:pt>
    <dgm:pt modelId="{F3C4AB6D-CEED-493C-BF81-9AA9FDE20ED4}" type="pres">
      <dgm:prSet presAssocID="{06BAD4F8-58B3-474C-BB48-B40FCDDA61BB}" presName="node" presStyleLbl="node1" presStyleIdx="5" presStyleCnt="7">
        <dgm:presLayoutVars>
          <dgm:bulletEnabled val="1"/>
        </dgm:presLayoutVars>
      </dgm:prSet>
      <dgm:spPr/>
      <dgm:t>
        <a:bodyPr/>
        <a:lstStyle/>
        <a:p>
          <a:endParaRPr lang="ro-RO"/>
        </a:p>
      </dgm:t>
    </dgm:pt>
    <dgm:pt modelId="{A29FE2CF-6981-4146-8E90-611A1587BAE1}" type="pres">
      <dgm:prSet presAssocID="{C56B485F-417B-4979-846C-82FBBD7C5432}" presName="sibTrans" presStyleCnt="0"/>
      <dgm:spPr/>
    </dgm:pt>
    <dgm:pt modelId="{E751678D-DD0A-4190-AAEA-4DDA616F6F72}" type="pres">
      <dgm:prSet presAssocID="{89BA2F61-B8E5-4EC0-8A2D-EDDF4D7ED480}" presName="node" presStyleLbl="node1" presStyleIdx="6" presStyleCnt="7">
        <dgm:presLayoutVars>
          <dgm:bulletEnabled val="1"/>
        </dgm:presLayoutVars>
      </dgm:prSet>
      <dgm:spPr/>
      <dgm:t>
        <a:bodyPr/>
        <a:lstStyle/>
        <a:p>
          <a:endParaRPr lang="ro-RO"/>
        </a:p>
      </dgm:t>
    </dgm:pt>
  </dgm:ptLst>
  <dgm:cxnLst>
    <dgm:cxn modelId="{2AA672F5-AE2B-43E9-8B6E-7C64ABBB23DB}" type="presOf" srcId="{06BAD4F8-58B3-474C-BB48-B40FCDDA61BB}" destId="{F3C4AB6D-CEED-493C-BF81-9AA9FDE20ED4}" srcOrd="0" destOrd="0" presId="urn:microsoft.com/office/officeart/2005/8/layout/default#2"/>
    <dgm:cxn modelId="{F902804B-E738-4F18-B25E-5876CFABC903}" type="presOf" srcId="{8A3FA30E-E185-42C6-82A8-58780FA1806C}" destId="{64FF41FD-5472-4ED7-9812-14F047B1CFC5}" srcOrd="0" destOrd="0" presId="urn:microsoft.com/office/officeart/2005/8/layout/default#2"/>
    <dgm:cxn modelId="{AA9D0A63-5DB0-43DD-AAA7-EFCD91A188D6}" srcId="{8A3FA30E-E185-42C6-82A8-58780FA1806C}" destId="{06BAD4F8-58B3-474C-BB48-B40FCDDA61BB}" srcOrd="5" destOrd="0" parTransId="{8010E4D1-51C0-47C6-B634-78E724908520}" sibTransId="{C56B485F-417B-4979-846C-82FBBD7C5432}"/>
    <dgm:cxn modelId="{EC843EA6-F546-4D78-9569-3D245608324F}" srcId="{8A3FA30E-E185-42C6-82A8-58780FA1806C}" destId="{668CC2CD-5537-4009-B2E3-6A063BA54E61}" srcOrd="3" destOrd="0" parTransId="{01EDA2B4-4B63-4B0F-BFE7-CB797841B139}" sibTransId="{FC442D21-24CE-40B4-9BCE-21285DCC6C12}"/>
    <dgm:cxn modelId="{BA2D24FD-C587-4EE1-8A66-FB786774473C}" srcId="{8A3FA30E-E185-42C6-82A8-58780FA1806C}" destId="{28E216EC-E7DA-4188-AB4C-F9D9BBA37F70}" srcOrd="2" destOrd="0" parTransId="{D02A5070-59C7-47CD-AC1C-E3ACDC1071B0}" sibTransId="{6ACB0F7D-1CF5-4267-9E61-7BEDC914719B}"/>
    <dgm:cxn modelId="{C344FDC1-E4D8-4DD3-8BE8-B32162CC5678}" type="presOf" srcId="{5660B852-F4C5-4B81-A823-6A0BDEA79304}" destId="{3EBCDAF6-2148-4E6F-BFC6-1D826C594278}" srcOrd="0" destOrd="0" presId="urn:microsoft.com/office/officeart/2005/8/layout/default#2"/>
    <dgm:cxn modelId="{E96AA4F5-2E61-459C-8C4A-9C719261CB96}" type="presOf" srcId="{6FAFA1BA-65CD-4461-9017-21E7F70FEEF3}" destId="{33948366-849C-4BDD-832D-760B03592837}" srcOrd="0" destOrd="0" presId="urn:microsoft.com/office/officeart/2005/8/layout/default#2"/>
    <dgm:cxn modelId="{19531E78-71D4-4815-91C3-CCA7BF6BE8B8}" type="presOf" srcId="{28E216EC-E7DA-4188-AB4C-F9D9BBA37F70}" destId="{25EB9C64-30F4-4538-8801-C6E5F95BE4A2}" srcOrd="0" destOrd="0" presId="urn:microsoft.com/office/officeart/2005/8/layout/default#2"/>
    <dgm:cxn modelId="{508D0DD6-75CC-4975-8BBE-A9E91A9472B1}" type="presOf" srcId="{668CC2CD-5537-4009-B2E3-6A063BA54E61}" destId="{192A455B-6701-4C6D-9EDF-6C6581E6464A}" srcOrd="0" destOrd="0" presId="urn:microsoft.com/office/officeart/2005/8/layout/default#2"/>
    <dgm:cxn modelId="{7970F018-B46F-43D2-9396-67E809169275}" type="presOf" srcId="{323F4DB0-2FAC-4A0D-A8C6-4DA65B5EFB62}" destId="{3FCAA6D7-5EAB-45D8-B5CF-FB4F917D186E}" srcOrd="0" destOrd="0" presId="urn:microsoft.com/office/officeart/2005/8/layout/default#2"/>
    <dgm:cxn modelId="{F2BBD4B7-E890-4284-A38F-11338A676055}" srcId="{8A3FA30E-E185-42C6-82A8-58780FA1806C}" destId="{5660B852-F4C5-4B81-A823-6A0BDEA79304}" srcOrd="1" destOrd="0" parTransId="{F4D5136E-25E8-46B8-8A20-0657E0F0CA83}" sibTransId="{B5CCBED7-272A-4358-9F1C-5F1CC7096403}"/>
    <dgm:cxn modelId="{73279D64-3263-4031-B5D2-2D57A57257D1}" srcId="{8A3FA30E-E185-42C6-82A8-58780FA1806C}" destId="{6FAFA1BA-65CD-4461-9017-21E7F70FEEF3}" srcOrd="0" destOrd="0" parTransId="{6F60E311-289F-4E2B-9C3B-214A4803C0A0}" sibTransId="{88CECDCF-B81A-42A5-B42E-8518A09CD0C9}"/>
    <dgm:cxn modelId="{BE78C7DF-2AF0-49F6-8491-2D02A73337AB}" type="presOf" srcId="{89BA2F61-B8E5-4EC0-8A2D-EDDF4D7ED480}" destId="{E751678D-DD0A-4190-AAEA-4DDA616F6F72}" srcOrd="0" destOrd="0" presId="urn:microsoft.com/office/officeart/2005/8/layout/default#2"/>
    <dgm:cxn modelId="{D0FE828C-41C9-4958-BE34-62023045C135}" srcId="{8A3FA30E-E185-42C6-82A8-58780FA1806C}" destId="{89BA2F61-B8E5-4EC0-8A2D-EDDF4D7ED480}" srcOrd="6" destOrd="0" parTransId="{1E8AB245-6A52-4A94-86E8-78C38BE71249}" sibTransId="{501D52CB-8BAE-4853-88DC-3A448B297F5A}"/>
    <dgm:cxn modelId="{4A18C65A-FE76-40BF-BE73-D9B7D28B826C}" srcId="{8A3FA30E-E185-42C6-82A8-58780FA1806C}" destId="{323F4DB0-2FAC-4A0D-A8C6-4DA65B5EFB62}" srcOrd="4" destOrd="0" parTransId="{E9F33B36-599A-4496-A496-1FF074D8AC8D}" sibTransId="{83100D70-950D-420F-BA9E-FFB9EC6DB9F2}"/>
    <dgm:cxn modelId="{DAD28850-DB28-428A-998A-755D5A4AF655}" type="presParOf" srcId="{64FF41FD-5472-4ED7-9812-14F047B1CFC5}" destId="{33948366-849C-4BDD-832D-760B03592837}" srcOrd="0" destOrd="0" presId="urn:microsoft.com/office/officeart/2005/8/layout/default#2"/>
    <dgm:cxn modelId="{7EE0B8EA-508D-4F02-AECA-8DD45959AB62}" type="presParOf" srcId="{64FF41FD-5472-4ED7-9812-14F047B1CFC5}" destId="{8FE4EBD5-24F4-458C-8620-C34E14657E86}" srcOrd="1" destOrd="0" presId="urn:microsoft.com/office/officeart/2005/8/layout/default#2"/>
    <dgm:cxn modelId="{01BCFBBA-A5EF-469B-88F6-2E1F5B375B23}" type="presParOf" srcId="{64FF41FD-5472-4ED7-9812-14F047B1CFC5}" destId="{3EBCDAF6-2148-4E6F-BFC6-1D826C594278}" srcOrd="2" destOrd="0" presId="urn:microsoft.com/office/officeart/2005/8/layout/default#2"/>
    <dgm:cxn modelId="{23F1CEA8-DAE4-4239-8ECC-71396E875AE8}" type="presParOf" srcId="{64FF41FD-5472-4ED7-9812-14F047B1CFC5}" destId="{72FA92F3-0789-44D4-A5AE-2585BD3AEE9F}" srcOrd="3" destOrd="0" presId="urn:microsoft.com/office/officeart/2005/8/layout/default#2"/>
    <dgm:cxn modelId="{E19712A3-61B3-4603-A341-EEF126E0E657}" type="presParOf" srcId="{64FF41FD-5472-4ED7-9812-14F047B1CFC5}" destId="{25EB9C64-30F4-4538-8801-C6E5F95BE4A2}" srcOrd="4" destOrd="0" presId="urn:microsoft.com/office/officeart/2005/8/layout/default#2"/>
    <dgm:cxn modelId="{FDC90A2E-9B7E-41F1-8AB8-386131C18C20}" type="presParOf" srcId="{64FF41FD-5472-4ED7-9812-14F047B1CFC5}" destId="{3E7A3922-C833-452F-8354-6FE662D36C1C}" srcOrd="5" destOrd="0" presId="urn:microsoft.com/office/officeart/2005/8/layout/default#2"/>
    <dgm:cxn modelId="{CBDDBF14-F0AD-48A8-A869-EA7103194E00}" type="presParOf" srcId="{64FF41FD-5472-4ED7-9812-14F047B1CFC5}" destId="{192A455B-6701-4C6D-9EDF-6C6581E6464A}" srcOrd="6" destOrd="0" presId="urn:microsoft.com/office/officeart/2005/8/layout/default#2"/>
    <dgm:cxn modelId="{6B9D8C8F-EB89-4778-9859-B5CCB0C048EC}" type="presParOf" srcId="{64FF41FD-5472-4ED7-9812-14F047B1CFC5}" destId="{8D5852B5-0FD6-4054-9F2F-BE472B6A4A99}" srcOrd="7" destOrd="0" presId="urn:microsoft.com/office/officeart/2005/8/layout/default#2"/>
    <dgm:cxn modelId="{B7F1DD67-AC60-4C6E-9EAF-76E9A1CD4256}" type="presParOf" srcId="{64FF41FD-5472-4ED7-9812-14F047B1CFC5}" destId="{3FCAA6D7-5EAB-45D8-B5CF-FB4F917D186E}" srcOrd="8" destOrd="0" presId="urn:microsoft.com/office/officeart/2005/8/layout/default#2"/>
    <dgm:cxn modelId="{B6A135AE-B673-43AD-9236-379C85216DE8}" type="presParOf" srcId="{64FF41FD-5472-4ED7-9812-14F047B1CFC5}" destId="{FAE72E94-FC69-4F78-B5BA-1F92AFF56473}" srcOrd="9" destOrd="0" presId="urn:microsoft.com/office/officeart/2005/8/layout/default#2"/>
    <dgm:cxn modelId="{C1463858-E651-46C9-BE7B-8BB94AA1D5DE}" type="presParOf" srcId="{64FF41FD-5472-4ED7-9812-14F047B1CFC5}" destId="{F3C4AB6D-CEED-493C-BF81-9AA9FDE20ED4}" srcOrd="10" destOrd="0" presId="urn:microsoft.com/office/officeart/2005/8/layout/default#2"/>
    <dgm:cxn modelId="{2856B65A-1952-4738-BE07-F29F3D5ED63B}" type="presParOf" srcId="{64FF41FD-5472-4ED7-9812-14F047B1CFC5}" destId="{A29FE2CF-6981-4146-8E90-611A1587BAE1}" srcOrd="11" destOrd="0" presId="urn:microsoft.com/office/officeart/2005/8/layout/default#2"/>
    <dgm:cxn modelId="{1AF9C2AF-804A-46D0-82B3-D6FA41BD9336}" type="presParOf" srcId="{64FF41FD-5472-4ED7-9812-14F047B1CFC5}" destId="{E751678D-DD0A-4190-AAEA-4DDA616F6F72}" srcOrd="12" destOrd="0" presId="urn:microsoft.com/office/officeart/2005/8/layout/defaul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86232-EE69-4268-AA4F-6C281FD10E8F}">
      <dsp:nvSpPr>
        <dsp:cNvPr id="0" name=""/>
        <dsp:cNvSpPr/>
      </dsp:nvSpPr>
      <dsp:spPr>
        <a:xfrm>
          <a:off x="0" y="83222"/>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latin typeface="Constantia" panose="02030602050306030303" pitchFamily="18" charset="0"/>
            </a:rPr>
            <a:t>Exclusion</a:t>
          </a:r>
        </a:p>
      </dsp:txBody>
      <dsp:txXfrm>
        <a:off x="0" y="83222"/>
        <a:ext cx="3286125" cy="1971675"/>
      </dsp:txXfrm>
    </dsp:sp>
    <dsp:sp modelId="{B0682B39-B96C-475E-A1DA-B3EECB36B5C0}">
      <dsp:nvSpPr>
        <dsp:cNvPr id="0" name=""/>
        <dsp:cNvSpPr/>
      </dsp:nvSpPr>
      <dsp:spPr>
        <a:xfrm>
          <a:off x="3614737" y="39687"/>
          <a:ext cx="3286125" cy="197167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latin typeface="Constantia" panose="02030602050306030303" pitchFamily="18" charset="0"/>
            </a:rPr>
            <a:t>Peer</a:t>
          </a:r>
          <a:r>
            <a:rPr lang="en-US" sz="3900" kern="1200" dirty="0"/>
            <a:t> pressure</a:t>
          </a:r>
        </a:p>
      </dsp:txBody>
      <dsp:txXfrm>
        <a:off x="3614737" y="39687"/>
        <a:ext cx="3286125" cy="1971675"/>
      </dsp:txXfrm>
    </dsp:sp>
    <dsp:sp modelId="{3AA4A344-21C8-46DD-B632-01C9A2913DBC}">
      <dsp:nvSpPr>
        <dsp:cNvPr id="0" name=""/>
        <dsp:cNvSpPr/>
      </dsp:nvSpPr>
      <dsp:spPr>
        <a:xfrm>
          <a:off x="7229475" y="39687"/>
          <a:ext cx="3286125" cy="197167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latin typeface="Constantia" panose="02030602050306030303" pitchFamily="18" charset="0"/>
            </a:rPr>
            <a:t>Stalking</a:t>
          </a:r>
        </a:p>
      </dsp:txBody>
      <dsp:txXfrm>
        <a:off x="7229475" y="39687"/>
        <a:ext cx="3286125" cy="1971675"/>
      </dsp:txXfrm>
    </dsp:sp>
    <dsp:sp modelId="{BB9B9B03-B6BE-4A42-8E01-121CA8544C1A}">
      <dsp:nvSpPr>
        <dsp:cNvPr id="0" name=""/>
        <dsp:cNvSpPr/>
      </dsp:nvSpPr>
      <dsp:spPr>
        <a:xfrm>
          <a:off x="0" y="2339975"/>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latin typeface="Constantia" panose="02030602050306030303" pitchFamily="18" charset="0"/>
            </a:rPr>
            <a:t>Physical</a:t>
          </a:r>
          <a:r>
            <a:rPr lang="en-US" sz="3900" kern="1200" dirty="0"/>
            <a:t> bullying</a:t>
          </a:r>
        </a:p>
      </dsp:txBody>
      <dsp:txXfrm>
        <a:off x="0" y="2339975"/>
        <a:ext cx="3286125" cy="1971675"/>
      </dsp:txXfrm>
    </dsp:sp>
    <dsp:sp modelId="{35B32858-CBC6-40D6-918E-7CED5C14E915}">
      <dsp:nvSpPr>
        <dsp:cNvPr id="0" name=""/>
        <dsp:cNvSpPr/>
      </dsp:nvSpPr>
      <dsp:spPr>
        <a:xfrm>
          <a:off x="3614737" y="2339975"/>
          <a:ext cx="3286125" cy="197167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latin typeface="Constantia" panose="02030602050306030303" pitchFamily="18" charset="0"/>
            </a:rPr>
            <a:t>Blackmail</a:t>
          </a:r>
        </a:p>
      </dsp:txBody>
      <dsp:txXfrm>
        <a:off x="3614737" y="2339975"/>
        <a:ext cx="3286125" cy="1971675"/>
      </dsp:txXfrm>
    </dsp:sp>
    <dsp:sp modelId="{CE597124-3085-4298-A7F7-511E88E00839}">
      <dsp:nvSpPr>
        <dsp:cNvPr id="0" name=""/>
        <dsp:cNvSpPr/>
      </dsp:nvSpPr>
      <dsp:spPr>
        <a:xfrm>
          <a:off x="7229475" y="2339975"/>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Digital character assassination</a:t>
          </a:r>
        </a:p>
      </dsp:txBody>
      <dsp:txXfrm>
        <a:off x="7229475" y="2339975"/>
        <a:ext cx="3286125" cy="197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48366-849C-4BDD-832D-760B03592837}">
      <dsp:nvSpPr>
        <dsp:cNvPr id="0" name=""/>
        <dsp:cNvSpPr/>
      </dsp:nvSpPr>
      <dsp:spPr>
        <a:xfrm>
          <a:off x="3080" y="587032"/>
          <a:ext cx="2444055" cy="146643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latin typeface="Constantia" panose="02030602050306030303" pitchFamily="18" charset="0"/>
            </a:rPr>
            <a:t>Feelings of guilt</a:t>
          </a:r>
        </a:p>
      </dsp:txBody>
      <dsp:txXfrm>
        <a:off x="3080" y="587032"/>
        <a:ext cx="2444055" cy="1466433"/>
      </dsp:txXfrm>
    </dsp:sp>
    <dsp:sp modelId="{3EBCDAF6-2148-4E6F-BFC6-1D826C594278}">
      <dsp:nvSpPr>
        <dsp:cNvPr id="0" name=""/>
        <dsp:cNvSpPr/>
      </dsp:nvSpPr>
      <dsp:spPr>
        <a:xfrm>
          <a:off x="2691541" y="587032"/>
          <a:ext cx="2444055" cy="1466433"/>
        </a:xfrm>
        <a:prstGeom prst="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ro-RO" sz="2100" kern="1200" dirty="0" err="1">
              <a:latin typeface="Constantia" panose="02030602050306030303" pitchFamily="18" charset="0"/>
            </a:rPr>
            <a:t>You</a:t>
          </a:r>
          <a:r>
            <a:rPr lang="en-US" sz="2100" kern="1200" dirty="0">
              <a:latin typeface="Constantia" panose="02030602050306030303" pitchFamily="18" charset="0"/>
            </a:rPr>
            <a:t> may feel trapped in a hopeless situation</a:t>
          </a:r>
        </a:p>
      </dsp:txBody>
      <dsp:txXfrm>
        <a:off x="2691541" y="587032"/>
        <a:ext cx="2444055" cy="1466433"/>
      </dsp:txXfrm>
    </dsp:sp>
    <dsp:sp modelId="{25EB9C64-30F4-4538-8801-C6E5F95BE4A2}">
      <dsp:nvSpPr>
        <dsp:cNvPr id="0" name=""/>
        <dsp:cNvSpPr/>
      </dsp:nvSpPr>
      <dsp:spPr>
        <a:xfrm>
          <a:off x="5380002" y="587032"/>
          <a:ext cx="2444055" cy="1466433"/>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ro-RO" sz="2100" kern="1200" dirty="0" err="1">
              <a:latin typeface="Constantia" panose="02030602050306030303" pitchFamily="18" charset="0"/>
            </a:rPr>
            <a:t>You</a:t>
          </a:r>
          <a:r>
            <a:rPr lang="en-US" sz="2100" kern="1200" dirty="0">
              <a:latin typeface="Constantia" panose="02030602050306030303" pitchFamily="18" charset="0"/>
            </a:rPr>
            <a:t> can feel alone, like no one is supporting you</a:t>
          </a:r>
        </a:p>
      </dsp:txBody>
      <dsp:txXfrm>
        <a:off x="5380002" y="587032"/>
        <a:ext cx="2444055" cy="1466433"/>
      </dsp:txXfrm>
    </dsp:sp>
    <dsp:sp modelId="{192A455B-6701-4C6D-9EDF-6C6581E6464A}">
      <dsp:nvSpPr>
        <dsp:cNvPr id="0" name=""/>
        <dsp:cNvSpPr/>
      </dsp:nvSpPr>
      <dsp:spPr>
        <a:xfrm>
          <a:off x="8068463" y="587032"/>
          <a:ext cx="2444055" cy="1466433"/>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ro-RO" sz="2100" kern="1200" dirty="0" err="1">
              <a:latin typeface="Constantia" panose="02030602050306030303" pitchFamily="18" charset="0"/>
            </a:rPr>
            <a:t>You</a:t>
          </a:r>
          <a:r>
            <a:rPr lang="en-US" sz="2100" kern="1200" dirty="0">
              <a:latin typeface="Constantia" panose="02030602050306030303" pitchFamily="18" charset="0"/>
            </a:rPr>
            <a:t> may feel excluded</a:t>
          </a:r>
        </a:p>
      </dsp:txBody>
      <dsp:txXfrm>
        <a:off x="8068463" y="587032"/>
        <a:ext cx="2444055" cy="1466433"/>
      </dsp:txXfrm>
    </dsp:sp>
    <dsp:sp modelId="{3FCAA6D7-5EAB-45D8-B5CF-FB4F917D186E}">
      <dsp:nvSpPr>
        <dsp:cNvPr id="0" name=""/>
        <dsp:cNvSpPr/>
      </dsp:nvSpPr>
      <dsp:spPr>
        <a:xfrm>
          <a:off x="1347311" y="2297871"/>
          <a:ext cx="2444055" cy="1466433"/>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Constantia" panose="02030602050306030303" pitchFamily="18" charset="0"/>
            </a:rPr>
            <a:t>Feelings of depression, distress and rejection by each group</a:t>
          </a:r>
        </a:p>
      </dsp:txBody>
      <dsp:txXfrm>
        <a:off x="1347311" y="2297871"/>
        <a:ext cx="2444055" cy="1466433"/>
      </dsp:txXfrm>
    </dsp:sp>
    <dsp:sp modelId="{F3C4AB6D-CEED-493C-BF81-9AA9FDE20ED4}">
      <dsp:nvSpPr>
        <dsp:cNvPr id="0" name=""/>
        <dsp:cNvSpPr/>
      </dsp:nvSpPr>
      <dsp:spPr>
        <a:xfrm>
          <a:off x="4035772" y="2297871"/>
          <a:ext cx="2444055" cy="1466433"/>
        </a:xfrm>
        <a:prstGeom prst="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latin typeface="Constantia" panose="02030602050306030303" pitchFamily="18" charset="0"/>
            </a:rPr>
            <a:t>Feelings of fear and insecurity</a:t>
          </a:r>
        </a:p>
      </dsp:txBody>
      <dsp:txXfrm>
        <a:off x="4035772" y="2297871"/>
        <a:ext cx="2444055" cy="1466433"/>
      </dsp:txXfrm>
    </dsp:sp>
    <dsp:sp modelId="{E751678D-DD0A-4190-AAEA-4DDA616F6F72}">
      <dsp:nvSpPr>
        <dsp:cNvPr id="0" name=""/>
        <dsp:cNvSpPr/>
      </dsp:nvSpPr>
      <dsp:spPr>
        <a:xfrm>
          <a:off x="6724233" y="2297871"/>
          <a:ext cx="2444055" cy="1466433"/>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latin typeface="Constantia" panose="02030602050306030303" pitchFamily="18" charset="0"/>
            </a:rPr>
            <a:t>Anxiety and stress</a:t>
          </a:r>
        </a:p>
      </dsp:txBody>
      <dsp:txXfrm>
        <a:off x="6724233" y="2297871"/>
        <a:ext cx="2444055" cy="1466433"/>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Substituent dată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2646DE-D900-4AD2-ACEA-7B73E791CBF4}" type="datetimeFigureOut">
              <a:rPr lang="ro-RO" smtClean="0"/>
              <a:pPr/>
              <a:t>04.07.2022</a:t>
            </a:fld>
            <a:endParaRPr lang="ro-RO"/>
          </a:p>
        </p:txBody>
      </p:sp>
      <p:sp>
        <p:nvSpPr>
          <p:cNvPr id="4" name="Substituent imagine diapozitiv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Substituent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6" name="Substituent subsol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ubstituent număr diapozitiv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75EB9D-95C1-43D2-8D8A-B95A4346490B}" type="slidenum">
              <a:rPr lang="ro-RO" smtClean="0"/>
              <a:pPr/>
              <a:t>‹#›</a:t>
            </a:fld>
            <a:endParaRPr lang="ro-RO"/>
          </a:p>
        </p:txBody>
      </p:sp>
    </p:spTree>
    <p:extLst>
      <p:ext uri="{BB962C8B-B14F-4D97-AF65-F5344CB8AC3E}">
        <p14:creationId xmlns:p14="http://schemas.microsoft.com/office/powerpoint/2010/main" xmlns="" val="567175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170" name="Shape 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624914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RCMS</a:t>
            </a:r>
            <a:r>
              <a:rPr lang="en-US" baseline="0" dirty="0"/>
              <a:t> Bullying Prevention Presentation 2012</a:t>
            </a:r>
            <a:endParaRPr lang="en-US" dirty="0"/>
          </a:p>
        </p:txBody>
      </p:sp>
      <p:sp>
        <p:nvSpPr>
          <p:cNvPr id="4" name="Slide Number Placeholder 3"/>
          <p:cNvSpPr>
            <a:spLocks noGrp="1"/>
          </p:cNvSpPr>
          <p:nvPr>
            <p:ph type="sldNum" sz="quarter" idx="10"/>
          </p:nvPr>
        </p:nvSpPr>
        <p:spPr/>
        <p:txBody>
          <a:bodyPr/>
          <a:lstStyle/>
          <a:p>
            <a:fld id="{6B7C1DE2-8A0A-4725-B626-B60ED1071B7B}" type="slidenum">
              <a:rPr lang="en-US" smtClean="0"/>
              <a:pPr/>
              <a:t>3</a:t>
            </a:fld>
            <a:endParaRPr lang="en-US"/>
          </a:p>
        </p:txBody>
      </p:sp>
    </p:spTree>
    <p:extLst>
      <p:ext uri="{BB962C8B-B14F-4D97-AF65-F5344CB8AC3E}">
        <p14:creationId xmlns:p14="http://schemas.microsoft.com/office/powerpoint/2010/main" xmlns="" val="3276864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RCMS Student Bullying Presentation 2012</a:t>
            </a:r>
          </a:p>
          <a:p>
            <a:pPr defTabSz="931774"/>
            <a:r>
              <a:rPr lang="en-US" dirty="0"/>
              <a:t>Bullies</a:t>
            </a:r>
            <a:r>
              <a:rPr lang="en-US" baseline="0" dirty="0"/>
              <a:t> have chosen hurtful ways to achieve emotional goals…or to take their anger out on someone else. Unfortunately, most of bullies lack insight to recognize their motivations. </a:t>
            </a:r>
            <a:endParaRPr lang="en-US" dirty="0"/>
          </a:p>
          <a:p>
            <a:endParaRPr lang="en-US" dirty="0"/>
          </a:p>
        </p:txBody>
      </p:sp>
      <p:sp>
        <p:nvSpPr>
          <p:cNvPr id="4" name="Slide Number Placeholder 3"/>
          <p:cNvSpPr>
            <a:spLocks noGrp="1"/>
          </p:cNvSpPr>
          <p:nvPr>
            <p:ph type="sldNum" sz="quarter" idx="10"/>
          </p:nvPr>
        </p:nvSpPr>
        <p:spPr/>
        <p:txBody>
          <a:bodyPr/>
          <a:lstStyle/>
          <a:p>
            <a:fld id="{6B7C1DE2-8A0A-4725-B626-B60ED1071B7B}" type="slidenum">
              <a:rPr lang="en-US" smtClean="0"/>
              <a:pPr/>
              <a:t>11</a:t>
            </a:fld>
            <a:endParaRPr lang="en-US"/>
          </a:p>
        </p:txBody>
      </p:sp>
    </p:spTree>
    <p:extLst>
      <p:ext uri="{BB962C8B-B14F-4D97-AF65-F5344CB8AC3E}">
        <p14:creationId xmlns:p14="http://schemas.microsoft.com/office/powerpoint/2010/main" xmlns="" val="825769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68F0128F-101A-4F14-B172-DF26F0EECF0B}"/>
              </a:ext>
            </a:extLst>
          </p:cNvPr>
          <p:cNvSpPr>
            <a:spLocks noGrp="1"/>
          </p:cNvSpPr>
          <p:nvPr>
            <p:ph type="ctrTitle"/>
          </p:nvPr>
        </p:nvSpPr>
        <p:spPr>
          <a:xfrm>
            <a:off x="1524000" y="1122363"/>
            <a:ext cx="9144000" cy="2387600"/>
          </a:xfrm>
        </p:spPr>
        <p:txBody>
          <a:bodyPr anchor="b"/>
          <a:lstStyle>
            <a:lvl1pPr algn="ctr">
              <a:defRPr sz="6000"/>
            </a:lvl1pPr>
          </a:lstStyle>
          <a:p>
            <a:r>
              <a:rPr lang="ro-RO"/>
              <a:t>Faceți clic pentru a edita stilul de titlu coordonator</a:t>
            </a:r>
          </a:p>
        </p:txBody>
      </p:sp>
      <p:sp>
        <p:nvSpPr>
          <p:cNvPr id="3" name="Subtitlu 2">
            <a:extLst>
              <a:ext uri="{FF2B5EF4-FFF2-40B4-BE49-F238E27FC236}">
                <a16:creationId xmlns:a16="http://schemas.microsoft.com/office/drawing/2014/main" xmlns="" id="{AB04280C-65EF-43D6-A674-BA68513952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Faceți clic pentru a edita stilul de subtitlu coordonator</a:t>
            </a:r>
          </a:p>
        </p:txBody>
      </p:sp>
      <p:sp>
        <p:nvSpPr>
          <p:cNvPr id="4" name="Substituent dată 3">
            <a:extLst>
              <a:ext uri="{FF2B5EF4-FFF2-40B4-BE49-F238E27FC236}">
                <a16:creationId xmlns:a16="http://schemas.microsoft.com/office/drawing/2014/main" xmlns="" id="{1B022053-1AC0-45A6-B948-35FC0E1FD0C2}"/>
              </a:ext>
            </a:extLst>
          </p:cNvPr>
          <p:cNvSpPr>
            <a:spLocks noGrp="1"/>
          </p:cNvSpPr>
          <p:nvPr>
            <p:ph type="dt" sz="half" idx="10"/>
          </p:nvPr>
        </p:nvSpPr>
        <p:spPr/>
        <p:txBody>
          <a:bodyPr/>
          <a:lstStyle/>
          <a:p>
            <a:fld id="{1CB5B8D6-88F7-494C-A591-5B40BA673C10}" type="datetimeFigureOut">
              <a:rPr lang="ro-RO" smtClean="0"/>
              <a:pPr/>
              <a:t>04.07.2022</a:t>
            </a:fld>
            <a:endParaRPr lang="ro-RO"/>
          </a:p>
        </p:txBody>
      </p:sp>
      <p:sp>
        <p:nvSpPr>
          <p:cNvPr id="5" name="Substituent subsol 4">
            <a:extLst>
              <a:ext uri="{FF2B5EF4-FFF2-40B4-BE49-F238E27FC236}">
                <a16:creationId xmlns:a16="http://schemas.microsoft.com/office/drawing/2014/main" xmlns="" id="{C633E87D-5942-4FCB-82F7-877A52BF54F9}"/>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xmlns="" id="{7DE85F4E-F195-4D6B-881F-3E10ED24D48A}"/>
              </a:ext>
            </a:extLst>
          </p:cNvPr>
          <p:cNvSpPr>
            <a:spLocks noGrp="1"/>
          </p:cNvSpPr>
          <p:nvPr>
            <p:ph type="sldNum" sz="quarter" idx="12"/>
          </p:nvPr>
        </p:nvSpPr>
        <p:spPr/>
        <p:txBody>
          <a:bodyPr/>
          <a:lstStyle/>
          <a:p>
            <a:fld id="{6F843225-A990-45CA-AD52-80245327CB44}" type="slidenum">
              <a:rPr lang="ro-RO" smtClean="0"/>
              <a:pPr/>
              <a:t>‹#›</a:t>
            </a:fld>
            <a:endParaRPr lang="ro-RO"/>
          </a:p>
        </p:txBody>
      </p:sp>
    </p:spTree>
    <p:extLst>
      <p:ext uri="{BB962C8B-B14F-4D97-AF65-F5344CB8AC3E}">
        <p14:creationId xmlns:p14="http://schemas.microsoft.com/office/powerpoint/2010/main" xmlns="" val="2402775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880F16D4-8C21-4E41-8202-65809FDAFC07}"/>
              </a:ext>
            </a:extLst>
          </p:cNvPr>
          <p:cNvSpPr>
            <a:spLocks noGrp="1"/>
          </p:cNvSpPr>
          <p:nvPr>
            <p:ph type="title"/>
          </p:nvPr>
        </p:nvSpPr>
        <p:spPr/>
        <p:txBody>
          <a:bodyPr/>
          <a:lstStyle/>
          <a:p>
            <a:r>
              <a:rPr lang="ro-RO"/>
              <a:t>Faceți clic pentru a edita stilul de titlu coordonator</a:t>
            </a:r>
          </a:p>
        </p:txBody>
      </p:sp>
      <p:sp>
        <p:nvSpPr>
          <p:cNvPr id="3" name="Substituent text vertical 2">
            <a:extLst>
              <a:ext uri="{FF2B5EF4-FFF2-40B4-BE49-F238E27FC236}">
                <a16:creationId xmlns:a16="http://schemas.microsoft.com/office/drawing/2014/main" xmlns="" id="{73A1389E-E9E5-42E7-830A-524738ED616D}"/>
              </a:ext>
            </a:extLst>
          </p:cNvPr>
          <p:cNvSpPr>
            <a:spLocks noGrp="1"/>
          </p:cNvSpPr>
          <p:nvPr>
            <p:ph type="body" orient="vert" idx="1"/>
          </p:nvPr>
        </p:nvSpPr>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xmlns="" id="{DADD2F0C-3D14-43BF-85D0-6B14B9FDCB85}"/>
              </a:ext>
            </a:extLst>
          </p:cNvPr>
          <p:cNvSpPr>
            <a:spLocks noGrp="1"/>
          </p:cNvSpPr>
          <p:nvPr>
            <p:ph type="dt" sz="half" idx="10"/>
          </p:nvPr>
        </p:nvSpPr>
        <p:spPr/>
        <p:txBody>
          <a:bodyPr/>
          <a:lstStyle/>
          <a:p>
            <a:fld id="{1CB5B8D6-88F7-494C-A591-5B40BA673C10}" type="datetimeFigureOut">
              <a:rPr lang="ro-RO" smtClean="0"/>
              <a:pPr/>
              <a:t>04.07.2022</a:t>
            </a:fld>
            <a:endParaRPr lang="ro-RO"/>
          </a:p>
        </p:txBody>
      </p:sp>
      <p:sp>
        <p:nvSpPr>
          <p:cNvPr id="5" name="Substituent subsol 4">
            <a:extLst>
              <a:ext uri="{FF2B5EF4-FFF2-40B4-BE49-F238E27FC236}">
                <a16:creationId xmlns:a16="http://schemas.microsoft.com/office/drawing/2014/main" xmlns="" id="{938118A6-216E-4AFF-B31C-1E95EF6DB2A6}"/>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xmlns="" id="{8605B303-3E5A-41ED-AD11-492AD164A760}"/>
              </a:ext>
            </a:extLst>
          </p:cNvPr>
          <p:cNvSpPr>
            <a:spLocks noGrp="1"/>
          </p:cNvSpPr>
          <p:nvPr>
            <p:ph type="sldNum" sz="quarter" idx="12"/>
          </p:nvPr>
        </p:nvSpPr>
        <p:spPr/>
        <p:txBody>
          <a:bodyPr/>
          <a:lstStyle/>
          <a:p>
            <a:fld id="{6F843225-A990-45CA-AD52-80245327CB44}" type="slidenum">
              <a:rPr lang="ro-RO" smtClean="0"/>
              <a:pPr/>
              <a:t>‹#›</a:t>
            </a:fld>
            <a:endParaRPr lang="ro-RO"/>
          </a:p>
        </p:txBody>
      </p:sp>
    </p:spTree>
    <p:extLst>
      <p:ext uri="{BB962C8B-B14F-4D97-AF65-F5344CB8AC3E}">
        <p14:creationId xmlns:p14="http://schemas.microsoft.com/office/powerpoint/2010/main" xmlns="" val="2704611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a:extLst>
              <a:ext uri="{FF2B5EF4-FFF2-40B4-BE49-F238E27FC236}">
                <a16:creationId xmlns:a16="http://schemas.microsoft.com/office/drawing/2014/main" xmlns="" id="{78336C5B-3F02-486C-8B74-9FF606848A83}"/>
              </a:ext>
            </a:extLst>
          </p:cNvPr>
          <p:cNvSpPr>
            <a:spLocks noGrp="1"/>
          </p:cNvSpPr>
          <p:nvPr>
            <p:ph type="title" orient="vert"/>
          </p:nvPr>
        </p:nvSpPr>
        <p:spPr>
          <a:xfrm>
            <a:off x="8724900" y="365125"/>
            <a:ext cx="2628900" cy="5811838"/>
          </a:xfrm>
        </p:spPr>
        <p:txBody>
          <a:bodyPr vert="eaVert"/>
          <a:lstStyle/>
          <a:p>
            <a:r>
              <a:rPr lang="ro-RO"/>
              <a:t>Faceți clic pentru a edita stilul de titlu coordonator</a:t>
            </a:r>
          </a:p>
        </p:txBody>
      </p:sp>
      <p:sp>
        <p:nvSpPr>
          <p:cNvPr id="3" name="Substituent text vertical 2">
            <a:extLst>
              <a:ext uri="{FF2B5EF4-FFF2-40B4-BE49-F238E27FC236}">
                <a16:creationId xmlns:a16="http://schemas.microsoft.com/office/drawing/2014/main" xmlns="" id="{9B897267-91A9-4549-9A1D-559D5133E4EB}"/>
              </a:ext>
            </a:extLst>
          </p:cNvPr>
          <p:cNvSpPr>
            <a:spLocks noGrp="1"/>
          </p:cNvSpPr>
          <p:nvPr>
            <p:ph type="body" orient="vert" idx="1"/>
          </p:nvPr>
        </p:nvSpPr>
        <p:spPr>
          <a:xfrm>
            <a:off x="838200" y="365125"/>
            <a:ext cx="7734300" cy="5811838"/>
          </a:xfrm>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xmlns="" id="{A186E149-6153-48A7-91B7-D3E0DF9A731E}"/>
              </a:ext>
            </a:extLst>
          </p:cNvPr>
          <p:cNvSpPr>
            <a:spLocks noGrp="1"/>
          </p:cNvSpPr>
          <p:nvPr>
            <p:ph type="dt" sz="half" idx="10"/>
          </p:nvPr>
        </p:nvSpPr>
        <p:spPr/>
        <p:txBody>
          <a:bodyPr/>
          <a:lstStyle/>
          <a:p>
            <a:fld id="{1CB5B8D6-88F7-494C-A591-5B40BA673C10}" type="datetimeFigureOut">
              <a:rPr lang="ro-RO" smtClean="0"/>
              <a:pPr/>
              <a:t>04.07.2022</a:t>
            </a:fld>
            <a:endParaRPr lang="ro-RO"/>
          </a:p>
        </p:txBody>
      </p:sp>
      <p:sp>
        <p:nvSpPr>
          <p:cNvPr id="5" name="Substituent subsol 4">
            <a:extLst>
              <a:ext uri="{FF2B5EF4-FFF2-40B4-BE49-F238E27FC236}">
                <a16:creationId xmlns:a16="http://schemas.microsoft.com/office/drawing/2014/main" xmlns="" id="{79F1E8DA-22FD-4E64-B297-B41155C99693}"/>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xmlns="" id="{EC8389DD-DC3E-4349-B0D1-30F5AF6AEF50}"/>
              </a:ext>
            </a:extLst>
          </p:cNvPr>
          <p:cNvSpPr>
            <a:spLocks noGrp="1"/>
          </p:cNvSpPr>
          <p:nvPr>
            <p:ph type="sldNum" sz="quarter" idx="12"/>
          </p:nvPr>
        </p:nvSpPr>
        <p:spPr/>
        <p:txBody>
          <a:bodyPr/>
          <a:lstStyle/>
          <a:p>
            <a:fld id="{6F843225-A990-45CA-AD52-80245327CB44}" type="slidenum">
              <a:rPr lang="ro-RO" smtClean="0"/>
              <a:pPr/>
              <a:t>‹#›</a:t>
            </a:fld>
            <a:endParaRPr lang="ro-RO"/>
          </a:p>
        </p:txBody>
      </p:sp>
    </p:spTree>
    <p:extLst>
      <p:ext uri="{BB962C8B-B14F-4D97-AF65-F5344CB8AC3E}">
        <p14:creationId xmlns:p14="http://schemas.microsoft.com/office/powerpoint/2010/main" xmlns="" val="2050736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3F841E-1188-4327-9E99-C75B33B825BC}" type="datetimeFigureOut">
              <a:rPr lang="en-US" smtClean="0"/>
              <a:pPr/>
              <a:t>7/4/2022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9DFE81-BA6C-47EB-8426-62285E9045D9}" type="slidenum">
              <a:rPr lang="en-US" smtClean="0"/>
              <a:pPr/>
              <a:t>‹#›</a:t>
            </a:fld>
            <a:endParaRPr lang="en-US"/>
          </a:p>
        </p:txBody>
      </p:sp>
    </p:spTree>
    <p:extLst>
      <p:ext uri="{BB962C8B-B14F-4D97-AF65-F5344CB8AC3E}">
        <p14:creationId xmlns:p14="http://schemas.microsoft.com/office/powerpoint/2010/main" xmlns="" val="1268576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15600" y="390467"/>
            <a:ext cx="11360800" cy="10680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body" idx="1"/>
          </p:nvPr>
        </p:nvSpPr>
        <p:spPr>
          <a:xfrm>
            <a:off x="415600" y="1638233"/>
            <a:ext cx="11360800" cy="44536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sldNum" idx="12"/>
          </p:nvPr>
        </p:nvSpPr>
        <p:spPr>
          <a:xfrm>
            <a:off x="11296611" y="6217623"/>
            <a:ext cx="731600" cy="524800"/>
          </a:xfrm>
          <a:prstGeom prst="rect">
            <a:avLst/>
          </a:prstGeom>
        </p:spPr>
        <p:txBody>
          <a:bodyPr wrap="square"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xmlns="" val="504793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3F841E-1188-4327-9E99-C75B33B825BC}" type="datetimeFigureOut">
              <a:rPr lang="en-US" smtClean="0"/>
              <a:pPr/>
              <a:t>7/4/2022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9DFE81-BA6C-47EB-8426-62285E9045D9}" type="slidenum">
              <a:rPr lang="en-US" smtClean="0"/>
              <a:pPr/>
              <a:t>‹#›</a:t>
            </a:fld>
            <a:endParaRPr lang="en-US"/>
          </a:p>
        </p:txBody>
      </p:sp>
    </p:spTree>
    <p:extLst>
      <p:ext uri="{BB962C8B-B14F-4D97-AF65-F5344CB8AC3E}">
        <p14:creationId xmlns:p14="http://schemas.microsoft.com/office/powerpoint/2010/main" xmlns="" val="3999166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25177F95-9373-4BDD-96CF-263FB69A1CEF}"/>
              </a:ext>
            </a:extLst>
          </p:cNvPr>
          <p:cNvSpPr>
            <a:spLocks noGrp="1"/>
          </p:cNvSpPr>
          <p:nvPr>
            <p:ph type="title"/>
          </p:nvPr>
        </p:nvSpPr>
        <p:spPr/>
        <p:txBody>
          <a:bodyPr/>
          <a:lstStyle/>
          <a:p>
            <a:r>
              <a:rPr lang="ro-RO"/>
              <a:t>Faceți clic pentru a edita stilul de titlu coordonator</a:t>
            </a:r>
          </a:p>
        </p:txBody>
      </p:sp>
      <p:sp>
        <p:nvSpPr>
          <p:cNvPr id="3" name="Substituent conținut 2">
            <a:extLst>
              <a:ext uri="{FF2B5EF4-FFF2-40B4-BE49-F238E27FC236}">
                <a16:creationId xmlns:a16="http://schemas.microsoft.com/office/drawing/2014/main" xmlns="" id="{0B060CEA-2FF9-4623-A00D-4B4D4EADEDEC}"/>
              </a:ext>
            </a:extLst>
          </p:cNvPr>
          <p:cNvSpPr>
            <a:spLocks noGrp="1"/>
          </p:cNvSpPr>
          <p:nvPr>
            <p:ph idx="1"/>
          </p:nvPr>
        </p:nvSpPr>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xmlns="" id="{13820162-50CD-465C-9189-5F361167F299}"/>
              </a:ext>
            </a:extLst>
          </p:cNvPr>
          <p:cNvSpPr>
            <a:spLocks noGrp="1"/>
          </p:cNvSpPr>
          <p:nvPr>
            <p:ph type="dt" sz="half" idx="10"/>
          </p:nvPr>
        </p:nvSpPr>
        <p:spPr/>
        <p:txBody>
          <a:bodyPr/>
          <a:lstStyle/>
          <a:p>
            <a:fld id="{1CB5B8D6-88F7-494C-A591-5B40BA673C10}" type="datetimeFigureOut">
              <a:rPr lang="ro-RO" smtClean="0"/>
              <a:pPr/>
              <a:t>04.07.2022</a:t>
            </a:fld>
            <a:endParaRPr lang="ro-RO"/>
          </a:p>
        </p:txBody>
      </p:sp>
      <p:sp>
        <p:nvSpPr>
          <p:cNvPr id="5" name="Substituent subsol 4">
            <a:extLst>
              <a:ext uri="{FF2B5EF4-FFF2-40B4-BE49-F238E27FC236}">
                <a16:creationId xmlns:a16="http://schemas.microsoft.com/office/drawing/2014/main" xmlns="" id="{1916FE0A-54C3-4202-926D-FD364C466B15}"/>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xmlns="" id="{0FCB4961-EEE2-4262-93BE-EE70031460FC}"/>
              </a:ext>
            </a:extLst>
          </p:cNvPr>
          <p:cNvSpPr>
            <a:spLocks noGrp="1"/>
          </p:cNvSpPr>
          <p:nvPr>
            <p:ph type="sldNum" sz="quarter" idx="12"/>
          </p:nvPr>
        </p:nvSpPr>
        <p:spPr/>
        <p:txBody>
          <a:bodyPr/>
          <a:lstStyle/>
          <a:p>
            <a:fld id="{6F843225-A990-45CA-AD52-80245327CB44}" type="slidenum">
              <a:rPr lang="ro-RO" smtClean="0"/>
              <a:pPr/>
              <a:t>‹#›</a:t>
            </a:fld>
            <a:endParaRPr lang="ro-RO"/>
          </a:p>
        </p:txBody>
      </p:sp>
    </p:spTree>
    <p:extLst>
      <p:ext uri="{BB962C8B-B14F-4D97-AF65-F5344CB8AC3E}">
        <p14:creationId xmlns:p14="http://schemas.microsoft.com/office/powerpoint/2010/main" xmlns="" val="974930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677BFF41-B784-492B-868F-1A07C67255C0}"/>
              </a:ext>
            </a:extLst>
          </p:cNvPr>
          <p:cNvSpPr>
            <a:spLocks noGrp="1"/>
          </p:cNvSpPr>
          <p:nvPr>
            <p:ph type="title"/>
          </p:nvPr>
        </p:nvSpPr>
        <p:spPr>
          <a:xfrm>
            <a:off x="831850" y="1709738"/>
            <a:ext cx="10515600" cy="2852737"/>
          </a:xfrm>
        </p:spPr>
        <p:txBody>
          <a:bodyPr anchor="b"/>
          <a:lstStyle>
            <a:lvl1pPr>
              <a:defRPr sz="6000"/>
            </a:lvl1pPr>
          </a:lstStyle>
          <a:p>
            <a:r>
              <a:rPr lang="ro-RO"/>
              <a:t>Faceți clic pentru a edita stilul de titlu coordonator</a:t>
            </a:r>
          </a:p>
        </p:txBody>
      </p:sp>
      <p:sp>
        <p:nvSpPr>
          <p:cNvPr id="3" name="Substituent text 2">
            <a:extLst>
              <a:ext uri="{FF2B5EF4-FFF2-40B4-BE49-F238E27FC236}">
                <a16:creationId xmlns:a16="http://schemas.microsoft.com/office/drawing/2014/main" xmlns="" id="{DF10AC0A-183A-4942-A89F-FEA09973F4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a:t>Faceţi clic pentru a edita Master stiluri text</a:t>
            </a:r>
          </a:p>
        </p:txBody>
      </p:sp>
      <p:sp>
        <p:nvSpPr>
          <p:cNvPr id="4" name="Substituent dată 3">
            <a:extLst>
              <a:ext uri="{FF2B5EF4-FFF2-40B4-BE49-F238E27FC236}">
                <a16:creationId xmlns:a16="http://schemas.microsoft.com/office/drawing/2014/main" xmlns="" id="{BE521D0B-BF2D-41C1-983F-31A5560C5EF5}"/>
              </a:ext>
            </a:extLst>
          </p:cNvPr>
          <p:cNvSpPr>
            <a:spLocks noGrp="1"/>
          </p:cNvSpPr>
          <p:nvPr>
            <p:ph type="dt" sz="half" idx="10"/>
          </p:nvPr>
        </p:nvSpPr>
        <p:spPr/>
        <p:txBody>
          <a:bodyPr/>
          <a:lstStyle/>
          <a:p>
            <a:fld id="{1CB5B8D6-88F7-494C-A591-5B40BA673C10}" type="datetimeFigureOut">
              <a:rPr lang="ro-RO" smtClean="0"/>
              <a:pPr/>
              <a:t>04.07.2022</a:t>
            </a:fld>
            <a:endParaRPr lang="ro-RO"/>
          </a:p>
        </p:txBody>
      </p:sp>
      <p:sp>
        <p:nvSpPr>
          <p:cNvPr id="5" name="Substituent subsol 4">
            <a:extLst>
              <a:ext uri="{FF2B5EF4-FFF2-40B4-BE49-F238E27FC236}">
                <a16:creationId xmlns:a16="http://schemas.microsoft.com/office/drawing/2014/main" xmlns="" id="{D672DF19-0DE2-419B-B226-57C20043C6D3}"/>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xmlns="" id="{B9D3C812-33AB-4B29-9F51-6ED4B236834D}"/>
              </a:ext>
            </a:extLst>
          </p:cNvPr>
          <p:cNvSpPr>
            <a:spLocks noGrp="1"/>
          </p:cNvSpPr>
          <p:nvPr>
            <p:ph type="sldNum" sz="quarter" idx="12"/>
          </p:nvPr>
        </p:nvSpPr>
        <p:spPr/>
        <p:txBody>
          <a:bodyPr/>
          <a:lstStyle/>
          <a:p>
            <a:fld id="{6F843225-A990-45CA-AD52-80245327CB44}" type="slidenum">
              <a:rPr lang="ro-RO" smtClean="0"/>
              <a:pPr/>
              <a:t>‹#›</a:t>
            </a:fld>
            <a:endParaRPr lang="ro-RO"/>
          </a:p>
        </p:txBody>
      </p:sp>
    </p:spTree>
    <p:extLst>
      <p:ext uri="{BB962C8B-B14F-4D97-AF65-F5344CB8AC3E}">
        <p14:creationId xmlns:p14="http://schemas.microsoft.com/office/powerpoint/2010/main" xmlns="" val="1511078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4ADABD68-B879-4AEA-81EF-F5F758606557}"/>
              </a:ext>
            </a:extLst>
          </p:cNvPr>
          <p:cNvSpPr>
            <a:spLocks noGrp="1"/>
          </p:cNvSpPr>
          <p:nvPr>
            <p:ph type="title"/>
          </p:nvPr>
        </p:nvSpPr>
        <p:spPr/>
        <p:txBody>
          <a:bodyPr/>
          <a:lstStyle/>
          <a:p>
            <a:r>
              <a:rPr lang="ro-RO"/>
              <a:t>Faceți clic pentru a edita stilul de titlu coordonator</a:t>
            </a:r>
          </a:p>
        </p:txBody>
      </p:sp>
      <p:sp>
        <p:nvSpPr>
          <p:cNvPr id="3" name="Substituent conținut 2">
            <a:extLst>
              <a:ext uri="{FF2B5EF4-FFF2-40B4-BE49-F238E27FC236}">
                <a16:creationId xmlns:a16="http://schemas.microsoft.com/office/drawing/2014/main" xmlns="" id="{B862586F-5DCA-4009-9D6E-F7101B426AFF}"/>
              </a:ext>
            </a:extLst>
          </p:cNvPr>
          <p:cNvSpPr>
            <a:spLocks noGrp="1"/>
          </p:cNvSpPr>
          <p:nvPr>
            <p:ph sz="half" idx="1"/>
          </p:nvPr>
        </p:nvSpPr>
        <p:spPr>
          <a:xfrm>
            <a:off x="838200" y="1825625"/>
            <a:ext cx="5181600" cy="435133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conținut 3">
            <a:extLst>
              <a:ext uri="{FF2B5EF4-FFF2-40B4-BE49-F238E27FC236}">
                <a16:creationId xmlns:a16="http://schemas.microsoft.com/office/drawing/2014/main" xmlns="" id="{515626EE-902B-404C-B948-3D2F6B4B5596}"/>
              </a:ext>
            </a:extLst>
          </p:cNvPr>
          <p:cNvSpPr>
            <a:spLocks noGrp="1"/>
          </p:cNvSpPr>
          <p:nvPr>
            <p:ph sz="half" idx="2"/>
          </p:nvPr>
        </p:nvSpPr>
        <p:spPr>
          <a:xfrm>
            <a:off x="6172200" y="1825625"/>
            <a:ext cx="5181600" cy="435133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dată 4">
            <a:extLst>
              <a:ext uri="{FF2B5EF4-FFF2-40B4-BE49-F238E27FC236}">
                <a16:creationId xmlns:a16="http://schemas.microsoft.com/office/drawing/2014/main" xmlns="" id="{B7E6C197-0B74-4DA9-8F83-55D5A87C0F9B}"/>
              </a:ext>
            </a:extLst>
          </p:cNvPr>
          <p:cNvSpPr>
            <a:spLocks noGrp="1"/>
          </p:cNvSpPr>
          <p:nvPr>
            <p:ph type="dt" sz="half" idx="10"/>
          </p:nvPr>
        </p:nvSpPr>
        <p:spPr/>
        <p:txBody>
          <a:bodyPr/>
          <a:lstStyle/>
          <a:p>
            <a:fld id="{1CB5B8D6-88F7-494C-A591-5B40BA673C10}" type="datetimeFigureOut">
              <a:rPr lang="ro-RO" smtClean="0"/>
              <a:pPr/>
              <a:t>04.07.2022</a:t>
            </a:fld>
            <a:endParaRPr lang="ro-RO"/>
          </a:p>
        </p:txBody>
      </p:sp>
      <p:sp>
        <p:nvSpPr>
          <p:cNvPr id="6" name="Substituent subsol 5">
            <a:extLst>
              <a:ext uri="{FF2B5EF4-FFF2-40B4-BE49-F238E27FC236}">
                <a16:creationId xmlns:a16="http://schemas.microsoft.com/office/drawing/2014/main" xmlns="" id="{8B77536C-C3E0-4442-AD19-CECA962E9D31}"/>
              </a:ext>
            </a:extLst>
          </p:cNvPr>
          <p:cNvSpPr>
            <a:spLocks noGrp="1"/>
          </p:cNvSpPr>
          <p:nvPr>
            <p:ph type="ftr" sz="quarter" idx="11"/>
          </p:nvPr>
        </p:nvSpPr>
        <p:spPr/>
        <p:txBody>
          <a:bodyPr/>
          <a:lstStyle/>
          <a:p>
            <a:endParaRPr lang="ro-RO"/>
          </a:p>
        </p:txBody>
      </p:sp>
      <p:sp>
        <p:nvSpPr>
          <p:cNvPr id="7" name="Substituent număr diapozitiv 6">
            <a:extLst>
              <a:ext uri="{FF2B5EF4-FFF2-40B4-BE49-F238E27FC236}">
                <a16:creationId xmlns:a16="http://schemas.microsoft.com/office/drawing/2014/main" xmlns="" id="{2E2638E5-B1CB-4BC3-A529-A6E638A721E5}"/>
              </a:ext>
            </a:extLst>
          </p:cNvPr>
          <p:cNvSpPr>
            <a:spLocks noGrp="1"/>
          </p:cNvSpPr>
          <p:nvPr>
            <p:ph type="sldNum" sz="quarter" idx="12"/>
          </p:nvPr>
        </p:nvSpPr>
        <p:spPr/>
        <p:txBody>
          <a:bodyPr/>
          <a:lstStyle/>
          <a:p>
            <a:fld id="{6F843225-A990-45CA-AD52-80245327CB44}" type="slidenum">
              <a:rPr lang="ro-RO" smtClean="0"/>
              <a:pPr/>
              <a:t>‹#›</a:t>
            </a:fld>
            <a:endParaRPr lang="ro-RO"/>
          </a:p>
        </p:txBody>
      </p:sp>
    </p:spTree>
    <p:extLst>
      <p:ext uri="{BB962C8B-B14F-4D97-AF65-F5344CB8AC3E}">
        <p14:creationId xmlns:p14="http://schemas.microsoft.com/office/powerpoint/2010/main" xmlns="" val="2959000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9F09AB20-846B-4640-8973-64CD50471712}"/>
              </a:ext>
            </a:extLst>
          </p:cNvPr>
          <p:cNvSpPr>
            <a:spLocks noGrp="1"/>
          </p:cNvSpPr>
          <p:nvPr>
            <p:ph type="title"/>
          </p:nvPr>
        </p:nvSpPr>
        <p:spPr>
          <a:xfrm>
            <a:off x="839788" y="365125"/>
            <a:ext cx="10515600" cy="1325563"/>
          </a:xfrm>
        </p:spPr>
        <p:txBody>
          <a:bodyPr/>
          <a:lstStyle/>
          <a:p>
            <a:r>
              <a:rPr lang="ro-RO"/>
              <a:t>Faceți clic pentru a edita stilul de titlu coordonator</a:t>
            </a:r>
          </a:p>
        </p:txBody>
      </p:sp>
      <p:sp>
        <p:nvSpPr>
          <p:cNvPr id="3" name="Substituent text 2">
            <a:extLst>
              <a:ext uri="{FF2B5EF4-FFF2-40B4-BE49-F238E27FC236}">
                <a16:creationId xmlns:a16="http://schemas.microsoft.com/office/drawing/2014/main" xmlns="" id="{16E28329-0F13-4F97-BF5B-552D251B89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4" name="Substituent conținut 3">
            <a:extLst>
              <a:ext uri="{FF2B5EF4-FFF2-40B4-BE49-F238E27FC236}">
                <a16:creationId xmlns:a16="http://schemas.microsoft.com/office/drawing/2014/main" xmlns="" id="{9E4A2254-B706-4EA4-8568-6296A5E288D8}"/>
              </a:ext>
            </a:extLst>
          </p:cNvPr>
          <p:cNvSpPr>
            <a:spLocks noGrp="1"/>
          </p:cNvSpPr>
          <p:nvPr>
            <p:ph sz="half" idx="2"/>
          </p:nvPr>
        </p:nvSpPr>
        <p:spPr>
          <a:xfrm>
            <a:off x="839788" y="2505075"/>
            <a:ext cx="5157787" cy="368458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text 4">
            <a:extLst>
              <a:ext uri="{FF2B5EF4-FFF2-40B4-BE49-F238E27FC236}">
                <a16:creationId xmlns:a16="http://schemas.microsoft.com/office/drawing/2014/main" xmlns="" id="{310EB144-3DAF-4323-8CD2-325BA90918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6" name="Substituent conținut 5">
            <a:extLst>
              <a:ext uri="{FF2B5EF4-FFF2-40B4-BE49-F238E27FC236}">
                <a16:creationId xmlns:a16="http://schemas.microsoft.com/office/drawing/2014/main" xmlns="" id="{281F1986-966D-44FE-B718-D9130FE3980C}"/>
              </a:ext>
            </a:extLst>
          </p:cNvPr>
          <p:cNvSpPr>
            <a:spLocks noGrp="1"/>
          </p:cNvSpPr>
          <p:nvPr>
            <p:ph sz="quarter" idx="4"/>
          </p:nvPr>
        </p:nvSpPr>
        <p:spPr>
          <a:xfrm>
            <a:off x="6172200" y="2505075"/>
            <a:ext cx="5183188" cy="368458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7" name="Substituent dată 6">
            <a:extLst>
              <a:ext uri="{FF2B5EF4-FFF2-40B4-BE49-F238E27FC236}">
                <a16:creationId xmlns:a16="http://schemas.microsoft.com/office/drawing/2014/main" xmlns="" id="{74F31D13-E007-472E-B914-9B775CEFE04E}"/>
              </a:ext>
            </a:extLst>
          </p:cNvPr>
          <p:cNvSpPr>
            <a:spLocks noGrp="1"/>
          </p:cNvSpPr>
          <p:nvPr>
            <p:ph type="dt" sz="half" idx="10"/>
          </p:nvPr>
        </p:nvSpPr>
        <p:spPr/>
        <p:txBody>
          <a:bodyPr/>
          <a:lstStyle/>
          <a:p>
            <a:fld id="{1CB5B8D6-88F7-494C-A591-5B40BA673C10}" type="datetimeFigureOut">
              <a:rPr lang="ro-RO" smtClean="0"/>
              <a:pPr/>
              <a:t>04.07.2022</a:t>
            </a:fld>
            <a:endParaRPr lang="ro-RO"/>
          </a:p>
        </p:txBody>
      </p:sp>
      <p:sp>
        <p:nvSpPr>
          <p:cNvPr id="8" name="Substituent subsol 7">
            <a:extLst>
              <a:ext uri="{FF2B5EF4-FFF2-40B4-BE49-F238E27FC236}">
                <a16:creationId xmlns:a16="http://schemas.microsoft.com/office/drawing/2014/main" xmlns="" id="{5119BF34-7A65-4047-88FB-85463BE43965}"/>
              </a:ext>
            </a:extLst>
          </p:cNvPr>
          <p:cNvSpPr>
            <a:spLocks noGrp="1"/>
          </p:cNvSpPr>
          <p:nvPr>
            <p:ph type="ftr" sz="quarter" idx="11"/>
          </p:nvPr>
        </p:nvSpPr>
        <p:spPr/>
        <p:txBody>
          <a:bodyPr/>
          <a:lstStyle/>
          <a:p>
            <a:endParaRPr lang="ro-RO"/>
          </a:p>
        </p:txBody>
      </p:sp>
      <p:sp>
        <p:nvSpPr>
          <p:cNvPr id="9" name="Substituent număr diapozitiv 8">
            <a:extLst>
              <a:ext uri="{FF2B5EF4-FFF2-40B4-BE49-F238E27FC236}">
                <a16:creationId xmlns:a16="http://schemas.microsoft.com/office/drawing/2014/main" xmlns="" id="{6993DB66-A375-4D51-9B61-4C63D31FDA09}"/>
              </a:ext>
            </a:extLst>
          </p:cNvPr>
          <p:cNvSpPr>
            <a:spLocks noGrp="1"/>
          </p:cNvSpPr>
          <p:nvPr>
            <p:ph type="sldNum" sz="quarter" idx="12"/>
          </p:nvPr>
        </p:nvSpPr>
        <p:spPr/>
        <p:txBody>
          <a:bodyPr/>
          <a:lstStyle/>
          <a:p>
            <a:fld id="{6F843225-A990-45CA-AD52-80245327CB44}" type="slidenum">
              <a:rPr lang="ro-RO" smtClean="0"/>
              <a:pPr/>
              <a:t>‹#›</a:t>
            </a:fld>
            <a:endParaRPr lang="ro-RO"/>
          </a:p>
        </p:txBody>
      </p:sp>
    </p:spTree>
    <p:extLst>
      <p:ext uri="{BB962C8B-B14F-4D97-AF65-F5344CB8AC3E}">
        <p14:creationId xmlns:p14="http://schemas.microsoft.com/office/powerpoint/2010/main" xmlns="" val="2924279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59BA222B-7406-4B88-B126-03C6772E1A47}"/>
              </a:ext>
            </a:extLst>
          </p:cNvPr>
          <p:cNvSpPr>
            <a:spLocks noGrp="1"/>
          </p:cNvSpPr>
          <p:nvPr>
            <p:ph type="title"/>
          </p:nvPr>
        </p:nvSpPr>
        <p:spPr/>
        <p:txBody>
          <a:bodyPr/>
          <a:lstStyle/>
          <a:p>
            <a:r>
              <a:rPr lang="ro-RO"/>
              <a:t>Faceți clic pentru a edita stilul de titlu coordonator</a:t>
            </a:r>
          </a:p>
        </p:txBody>
      </p:sp>
      <p:sp>
        <p:nvSpPr>
          <p:cNvPr id="3" name="Substituent dată 2">
            <a:extLst>
              <a:ext uri="{FF2B5EF4-FFF2-40B4-BE49-F238E27FC236}">
                <a16:creationId xmlns:a16="http://schemas.microsoft.com/office/drawing/2014/main" xmlns="" id="{A1E0C4AA-7A59-44A8-B8C8-6E2D65125E3B}"/>
              </a:ext>
            </a:extLst>
          </p:cNvPr>
          <p:cNvSpPr>
            <a:spLocks noGrp="1"/>
          </p:cNvSpPr>
          <p:nvPr>
            <p:ph type="dt" sz="half" idx="10"/>
          </p:nvPr>
        </p:nvSpPr>
        <p:spPr/>
        <p:txBody>
          <a:bodyPr/>
          <a:lstStyle/>
          <a:p>
            <a:fld id="{1CB5B8D6-88F7-494C-A591-5B40BA673C10}" type="datetimeFigureOut">
              <a:rPr lang="ro-RO" smtClean="0"/>
              <a:pPr/>
              <a:t>04.07.2022</a:t>
            </a:fld>
            <a:endParaRPr lang="ro-RO"/>
          </a:p>
        </p:txBody>
      </p:sp>
      <p:sp>
        <p:nvSpPr>
          <p:cNvPr id="4" name="Substituent subsol 3">
            <a:extLst>
              <a:ext uri="{FF2B5EF4-FFF2-40B4-BE49-F238E27FC236}">
                <a16:creationId xmlns:a16="http://schemas.microsoft.com/office/drawing/2014/main" xmlns="" id="{D991C165-3A4A-43F7-87B2-DF02B4FF2A9D}"/>
              </a:ext>
            </a:extLst>
          </p:cNvPr>
          <p:cNvSpPr>
            <a:spLocks noGrp="1"/>
          </p:cNvSpPr>
          <p:nvPr>
            <p:ph type="ftr" sz="quarter" idx="11"/>
          </p:nvPr>
        </p:nvSpPr>
        <p:spPr/>
        <p:txBody>
          <a:bodyPr/>
          <a:lstStyle/>
          <a:p>
            <a:endParaRPr lang="ro-RO"/>
          </a:p>
        </p:txBody>
      </p:sp>
      <p:sp>
        <p:nvSpPr>
          <p:cNvPr id="5" name="Substituent număr diapozitiv 4">
            <a:extLst>
              <a:ext uri="{FF2B5EF4-FFF2-40B4-BE49-F238E27FC236}">
                <a16:creationId xmlns:a16="http://schemas.microsoft.com/office/drawing/2014/main" xmlns="" id="{D5BFD346-AEDB-4DBB-8EC8-D0C3434FC49C}"/>
              </a:ext>
            </a:extLst>
          </p:cNvPr>
          <p:cNvSpPr>
            <a:spLocks noGrp="1"/>
          </p:cNvSpPr>
          <p:nvPr>
            <p:ph type="sldNum" sz="quarter" idx="12"/>
          </p:nvPr>
        </p:nvSpPr>
        <p:spPr/>
        <p:txBody>
          <a:bodyPr/>
          <a:lstStyle/>
          <a:p>
            <a:fld id="{6F843225-A990-45CA-AD52-80245327CB44}" type="slidenum">
              <a:rPr lang="ro-RO" smtClean="0"/>
              <a:pPr/>
              <a:t>‹#›</a:t>
            </a:fld>
            <a:endParaRPr lang="ro-RO"/>
          </a:p>
        </p:txBody>
      </p:sp>
    </p:spTree>
    <p:extLst>
      <p:ext uri="{BB962C8B-B14F-4D97-AF65-F5344CB8AC3E}">
        <p14:creationId xmlns:p14="http://schemas.microsoft.com/office/powerpoint/2010/main" xmlns="" val="1752020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a:extLst>
              <a:ext uri="{FF2B5EF4-FFF2-40B4-BE49-F238E27FC236}">
                <a16:creationId xmlns:a16="http://schemas.microsoft.com/office/drawing/2014/main" xmlns="" id="{F2607034-DA69-4261-B8CF-03934303D60A}"/>
              </a:ext>
            </a:extLst>
          </p:cNvPr>
          <p:cNvSpPr>
            <a:spLocks noGrp="1"/>
          </p:cNvSpPr>
          <p:nvPr>
            <p:ph type="dt" sz="half" idx="10"/>
          </p:nvPr>
        </p:nvSpPr>
        <p:spPr/>
        <p:txBody>
          <a:bodyPr/>
          <a:lstStyle/>
          <a:p>
            <a:fld id="{1CB5B8D6-88F7-494C-A591-5B40BA673C10}" type="datetimeFigureOut">
              <a:rPr lang="ro-RO" smtClean="0"/>
              <a:pPr/>
              <a:t>04.07.2022</a:t>
            </a:fld>
            <a:endParaRPr lang="ro-RO"/>
          </a:p>
        </p:txBody>
      </p:sp>
      <p:sp>
        <p:nvSpPr>
          <p:cNvPr id="3" name="Substituent subsol 2">
            <a:extLst>
              <a:ext uri="{FF2B5EF4-FFF2-40B4-BE49-F238E27FC236}">
                <a16:creationId xmlns:a16="http://schemas.microsoft.com/office/drawing/2014/main" xmlns="" id="{2FD108EB-9A14-43D7-A2E7-C93C3D3A405C}"/>
              </a:ext>
            </a:extLst>
          </p:cNvPr>
          <p:cNvSpPr>
            <a:spLocks noGrp="1"/>
          </p:cNvSpPr>
          <p:nvPr>
            <p:ph type="ftr" sz="quarter" idx="11"/>
          </p:nvPr>
        </p:nvSpPr>
        <p:spPr/>
        <p:txBody>
          <a:bodyPr/>
          <a:lstStyle/>
          <a:p>
            <a:endParaRPr lang="ro-RO"/>
          </a:p>
        </p:txBody>
      </p:sp>
      <p:sp>
        <p:nvSpPr>
          <p:cNvPr id="4" name="Substituent număr diapozitiv 3">
            <a:extLst>
              <a:ext uri="{FF2B5EF4-FFF2-40B4-BE49-F238E27FC236}">
                <a16:creationId xmlns:a16="http://schemas.microsoft.com/office/drawing/2014/main" xmlns="" id="{7B74DBF7-6BAB-4C6B-9637-7B0DB0254C16}"/>
              </a:ext>
            </a:extLst>
          </p:cNvPr>
          <p:cNvSpPr>
            <a:spLocks noGrp="1"/>
          </p:cNvSpPr>
          <p:nvPr>
            <p:ph type="sldNum" sz="quarter" idx="12"/>
          </p:nvPr>
        </p:nvSpPr>
        <p:spPr/>
        <p:txBody>
          <a:bodyPr/>
          <a:lstStyle/>
          <a:p>
            <a:fld id="{6F843225-A990-45CA-AD52-80245327CB44}" type="slidenum">
              <a:rPr lang="ro-RO" smtClean="0"/>
              <a:pPr/>
              <a:t>‹#›</a:t>
            </a:fld>
            <a:endParaRPr lang="ro-RO"/>
          </a:p>
        </p:txBody>
      </p:sp>
    </p:spTree>
    <p:extLst>
      <p:ext uri="{BB962C8B-B14F-4D97-AF65-F5344CB8AC3E}">
        <p14:creationId xmlns:p14="http://schemas.microsoft.com/office/powerpoint/2010/main" xmlns="" val="3291239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192E482E-EFD3-4B6D-ABC4-D0052C29E82E}"/>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p>
        </p:txBody>
      </p:sp>
      <p:sp>
        <p:nvSpPr>
          <p:cNvPr id="3" name="Substituent conținut 2">
            <a:extLst>
              <a:ext uri="{FF2B5EF4-FFF2-40B4-BE49-F238E27FC236}">
                <a16:creationId xmlns:a16="http://schemas.microsoft.com/office/drawing/2014/main" xmlns="" id="{8FA3ABE6-87F7-4840-B3DA-B8D4B66034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text 3">
            <a:extLst>
              <a:ext uri="{FF2B5EF4-FFF2-40B4-BE49-F238E27FC236}">
                <a16:creationId xmlns:a16="http://schemas.microsoft.com/office/drawing/2014/main" xmlns="" id="{C20E8BD4-B38D-43F9-AA5E-63B1A3DCAF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Substituent dată 4">
            <a:extLst>
              <a:ext uri="{FF2B5EF4-FFF2-40B4-BE49-F238E27FC236}">
                <a16:creationId xmlns:a16="http://schemas.microsoft.com/office/drawing/2014/main" xmlns="" id="{A7A89125-D8E8-41AB-8B7B-C3D9DD001E75}"/>
              </a:ext>
            </a:extLst>
          </p:cNvPr>
          <p:cNvSpPr>
            <a:spLocks noGrp="1"/>
          </p:cNvSpPr>
          <p:nvPr>
            <p:ph type="dt" sz="half" idx="10"/>
          </p:nvPr>
        </p:nvSpPr>
        <p:spPr/>
        <p:txBody>
          <a:bodyPr/>
          <a:lstStyle/>
          <a:p>
            <a:fld id="{1CB5B8D6-88F7-494C-A591-5B40BA673C10}" type="datetimeFigureOut">
              <a:rPr lang="ro-RO" smtClean="0"/>
              <a:pPr/>
              <a:t>04.07.2022</a:t>
            </a:fld>
            <a:endParaRPr lang="ro-RO"/>
          </a:p>
        </p:txBody>
      </p:sp>
      <p:sp>
        <p:nvSpPr>
          <p:cNvPr id="6" name="Substituent subsol 5">
            <a:extLst>
              <a:ext uri="{FF2B5EF4-FFF2-40B4-BE49-F238E27FC236}">
                <a16:creationId xmlns:a16="http://schemas.microsoft.com/office/drawing/2014/main" xmlns="" id="{2DD91779-524D-4647-9A14-BCBC4A854573}"/>
              </a:ext>
            </a:extLst>
          </p:cNvPr>
          <p:cNvSpPr>
            <a:spLocks noGrp="1"/>
          </p:cNvSpPr>
          <p:nvPr>
            <p:ph type="ftr" sz="quarter" idx="11"/>
          </p:nvPr>
        </p:nvSpPr>
        <p:spPr/>
        <p:txBody>
          <a:bodyPr/>
          <a:lstStyle/>
          <a:p>
            <a:endParaRPr lang="ro-RO"/>
          </a:p>
        </p:txBody>
      </p:sp>
      <p:sp>
        <p:nvSpPr>
          <p:cNvPr id="7" name="Substituent număr diapozitiv 6">
            <a:extLst>
              <a:ext uri="{FF2B5EF4-FFF2-40B4-BE49-F238E27FC236}">
                <a16:creationId xmlns:a16="http://schemas.microsoft.com/office/drawing/2014/main" xmlns="" id="{A6A71101-6163-4630-85D6-4A8164E9BD6C}"/>
              </a:ext>
            </a:extLst>
          </p:cNvPr>
          <p:cNvSpPr>
            <a:spLocks noGrp="1"/>
          </p:cNvSpPr>
          <p:nvPr>
            <p:ph type="sldNum" sz="quarter" idx="12"/>
          </p:nvPr>
        </p:nvSpPr>
        <p:spPr/>
        <p:txBody>
          <a:bodyPr/>
          <a:lstStyle/>
          <a:p>
            <a:fld id="{6F843225-A990-45CA-AD52-80245327CB44}" type="slidenum">
              <a:rPr lang="ro-RO" smtClean="0"/>
              <a:pPr/>
              <a:t>‹#›</a:t>
            </a:fld>
            <a:endParaRPr lang="ro-RO"/>
          </a:p>
        </p:txBody>
      </p:sp>
    </p:spTree>
    <p:extLst>
      <p:ext uri="{BB962C8B-B14F-4D97-AF65-F5344CB8AC3E}">
        <p14:creationId xmlns:p14="http://schemas.microsoft.com/office/powerpoint/2010/main" xmlns="" val="2444061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75F32C10-9861-47FC-83BB-7837C5D653A6}"/>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p>
        </p:txBody>
      </p:sp>
      <p:sp>
        <p:nvSpPr>
          <p:cNvPr id="3" name="Substituent imagine 2">
            <a:extLst>
              <a:ext uri="{FF2B5EF4-FFF2-40B4-BE49-F238E27FC236}">
                <a16:creationId xmlns:a16="http://schemas.microsoft.com/office/drawing/2014/main" xmlns="" id="{A6B25F9C-582A-4F74-A4B5-808C2AF3D1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Substituent text 3">
            <a:extLst>
              <a:ext uri="{FF2B5EF4-FFF2-40B4-BE49-F238E27FC236}">
                <a16:creationId xmlns:a16="http://schemas.microsoft.com/office/drawing/2014/main" xmlns="" id="{2FD7101F-3959-4726-A959-9407292BF6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Substituent dată 4">
            <a:extLst>
              <a:ext uri="{FF2B5EF4-FFF2-40B4-BE49-F238E27FC236}">
                <a16:creationId xmlns:a16="http://schemas.microsoft.com/office/drawing/2014/main" xmlns="" id="{0E2B35C4-DCD9-4F9E-B308-122EED4CFC1A}"/>
              </a:ext>
            </a:extLst>
          </p:cNvPr>
          <p:cNvSpPr>
            <a:spLocks noGrp="1"/>
          </p:cNvSpPr>
          <p:nvPr>
            <p:ph type="dt" sz="half" idx="10"/>
          </p:nvPr>
        </p:nvSpPr>
        <p:spPr/>
        <p:txBody>
          <a:bodyPr/>
          <a:lstStyle/>
          <a:p>
            <a:fld id="{1CB5B8D6-88F7-494C-A591-5B40BA673C10}" type="datetimeFigureOut">
              <a:rPr lang="ro-RO" smtClean="0"/>
              <a:pPr/>
              <a:t>04.07.2022</a:t>
            </a:fld>
            <a:endParaRPr lang="ro-RO"/>
          </a:p>
        </p:txBody>
      </p:sp>
      <p:sp>
        <p:nvSpPr>
          <p:cNvPr id="6" name="Substituent subsol 5">
            <a:extLst>
              <a:ext uri="{FF2B5EF4-FFF2-40B4-BE49-F238E27FC236}">
                <a16:creationId xmlns:a16="http://schemas.microsoft.com/office/drawing/2014/main" xmlns="" id="{88AD7E7E-C358-4A3B-9E00-13B54FD34F88}"/>
              </a:ext>
            </a:extLst>
          </p:cNvPr>
          <p:cNvSpPr>
            <a:spLocks noGrp="1"/>
          </p:cNvSpPr>
          <p:nvPr>
            <p:ph type="ftr" sz="quarter" idx="11"/>
          </p:nvPr>
        </p:nvSpPr>
        <p:spPr/>
        <p:txBody>
          <a:bodyPr/>
          <a:lstStyle/>
          <a:p>
            <a:endParaRPr lang="ro-RO"/>
          </a:p>
        </p:txBody>
      </p:sp>
      <p:sp>
        <p:nvSpPr>
          <p:cNvPr id="7" name="Substituent număr diapozitiv 6">
            <a:extLst>
              <a:ext uri="{FF2B5EF4-FFF2-40B4-BE49-F238E27FC236}">
                <a16:creationId xmlns:a16="http://schemas.microsoft.com/office/drawing/2014/main" xmlns="" id="{E33978D7-40C9-47AF-A716-1E37587EFE99}"/>
              </a:ext>
            </a:extLst>
          </p:cNvPr>
          <p:cNvSpPr>
            <a:spLocks noGrp="1"/>
          </p:cNvSpPr>
          <p:nvPr>
            <p:ph type="sldNum" sz="quarter" idx="12"/>
          </p:nvPr>
        </p:nvSpPr>
        <p:spPr/>
        <p:txBody>
          <a:bodyPr/>
          <a:lstStyle/>
          <a:p>
            <a:fld id="{6F843225-A990-45CA-AD52-80245327CB44}" type="slidenum">
              <a:rPr lang="ro-RO" smtClean="0"/>
              <a:pPr/>
              <a:t>‹#›</a:t>
            </a:fld>
            <a:endParaRPr lang="ro-RO"/>
          </a:p>
        </p:txBody>
      </p:sp>
    </p:spTree>
    <p:extLst>
      <p:ext uri="{BB962C8B-B14F-4D97-AF65-F5344CB8AC3E}">
        <p14:creationId xmlns:p14="http://schemas.microsoft.com/office/powerpoint/2010/main" xmlns="" val="432151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ubstituent titlu 1">
            <a:extLst>
              <a:ext uri="{FF2B5EF4-FFF2-40B4-BE49-F238E27FC236}">
                <a16:creationId xmlns:a16="http://schemas.microsoft.com/office/drawing/2014/main" xmlns="" id="{511B6B83-81A6-429A-B72D-C9DFBC93B8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o-RO"/>
              <a:t>Faceți clic pentru a edita stilul de titlu coordonator</a:t>
            </a:r>
          </a:p>
        </p:txBody>
      </p:sp>
      <p:sp>
        <p:nvSpPr>
          <p:cNvPr id="3" name="Substituent text 2">
            <a:extLst>
              <a:ext uri="{FF2B5EF4-FFF2-40B4-BE49-F238E27FC236}">
                <a16:creationId xmlns:a16="http://schemas.microsoft.com/office/drawing/2014/main" xmlns="" id="{A20EC072-3D4B-42DD-A7AA-06D6667402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xmlns="" id="{B4492771-2804-4A77-A079-E789498DA3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B5B8D6-88F7-494C-A591-5B40BA673C10}" type="datetimeFigureOut">
              <a:rPr lang="ro-RO" smtClean="0"/>
              <a:pPr/>
              <a:t>04.07.2022</a:t>
            </a:fld>
            <a:endParaRPr lang="ro-RO"/>
          </a:p>
        </p:txBody>
      </p:sp>
      <p:sp>
        <p:nvSpPr>
          <p:cNvPr id="5" name="Substituent subsol 4">
            <a:extLst>
              <a:ext uri="{FF2B5EF4-FFF2-40B4-BE49-F238E27FC236}">
                <a16:creationId xmlns:a16="http://schemas.microsoft.com/office/drawing/2014/main" xmlns="" id="{C91BE324-313E-4648-B231-8014BF1CC4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ubstituent număr diapozitiv 5">
            <a:extLst>
              <a:ext uri="{FF2B5EF4-FFF2-40B4-BE49-F238E27FC236}">
                <a16:creationId xmlns:a16="http://schemas.microsoft.com/office/drawing/2014/main" xmlns="" id="{04DEAD80-1B27-4DB7-A638-B40EDB8060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843225-A990-45CA-AD52-80245327CB44}" type="slidenum">
              <a:rPr lang="ro-RO" smtClean="0"/>
              <a:pPr/>
              <a:t>‹#›</a:t>
            </a:fld>
            <a:endParaRPr lang="ro-RO"/>
          </a:p>
        </p:txBody>
      </p:sp>
    </p:spTree>
    <p:extLst>
      <p:ext uri="{BB962C8B-B14F-4D97-AF65-F5344CB8AC3E}">
        <p14:creationId xmlns:p14="http://schemas.microsoft.com/office/powerpoint/2010/main" xmlns="" val="4195218800"/>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1" r:id="rId3"/>
    <p:sldLayoutId id="2147483652" r:id="rId4"/>
    <p:sldLayoutId id="2147483653" r:id="rId5"/>
    <p:sldLayoutId id="2147483654" r:id="rId6"/>
    <p:sldLayoutId id="2147483663"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3F841E-1188-4327-9E99-C75B33B825BC}" type="datetimeFigureOut">
              <a:rPr lang="en-US" smtClean="0"/>
              <a:pPr/>
              <a:t>7/4/2022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9DFE81-BA6C-47EB-8426-62285E9045D9}" type="slidenum">
              <a:rPr lang="en-US" smtClean="0"/>
              <a:pPr/>
              <a:t>‹#›</a:t>
            </a:fld>
            <a:endParaRPr lang="en-US"/>
          </a:p>
        </p:txBody>
      </p:sp>
    </p:spTree>
    <p:extLst>
      <p:ext uri="{BB962C8B-B14F-4D97-AF65-F5344CB8AC3E}">
        <p14:creationId xmlns:p14="http://schemas.microsoft.com/office/powerpoint/2010/main" xmlns="" val="2182334687"/>
      </p:ext>
    </p:extLst>
  </p:cSld>
  <p:clrMap bg1="dk1" tx1="lt1" bg2="dk2" tx2="lt2" accent1="accent1" accent2="accent2" accent3="accent3" accent4="accent4" accent5="accent5" accent6="accent6" hlink="hlink" folHlink="folHlink"/>
  <p:sldLayoutIdLst>
    <p:sldLayoutId id="2147483655" r:id="rId1"/>
    <p:sldLayoutId id="2147483661" r:id="rId2"/>
    <p:sldLayoutId id="21474836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dimpapp.gr/%CE%B4%CE%B9%CE%B1%CE%B4%CE%AF%CE%BA%CF%84%CF%85%CE%BF/%CE%B1%CF%83%CF%86%CE%AC%CE%BB%CE%B5%CE%B9%CE%B1-%CF%83%CF%84%CE%BF-%CE%B4%CE%B9%CE%B1%CE%B4%CE%AF%CE%BA%CF%84%CF%85%CE%BF/social-media-trolling-anger-bullying/" TargetMode="External"/><Relationship Id="rId7" Type="http://schemas.openxmlformats.org/officeDocument/2006/relationships/hyperlink" Target="https://creativecommons.org/licenses/by-nc-sa/3.0/" TargetMode="External"/><Relationship Id="rId2" Type="http://schemas.openxmlformats.org/officeDocument/2006/relationships/image" Target="../media/image13.jpeg"/><Relationship Id="rId1" Type="http://schemas.openxmlformats.org/officeDocument/2006/relationships/slideLayout" Target="../slideLayouts/slideLayout8.xml"/><Relationship Id="rId6" Type="http://schemas.openxmlformats.org/officeDocument/2006/relationships/hyperlink" Target="https://creativecommons.org/licenses/by-nc/3.0/" TargetMode="External"/><Relationship Id="rId5" Type="http://schemas.openxmlformats.org/officeDocument/2006/relationships/hyperlink" Target="https://www.virtuallibrary.info/cyberbullying.html" TargetMode="Externa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13.xml"/><Relationship Id="rId1" Type="http://schemas.openxmlformats.org/officeDocument/2006/relationships/video" Target="NULL" TargetMode="Externa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xmlns="" id="{0DE6A193-4755-479A-BC6F-A7EBCA73BE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xmlns="" id="{5A55B759-31A7-423C-9BC2-A8BC09FE98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3166"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xmlns="" id="{617D17FB-975C-487E-8519-38E547609E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78"/>
            <a:ext cx="6386947" cy="6858478"/>
          </a:xfrm>
          <a:custGeom>
            <a:avLst/>
            <a:gdLst>
              <a:gd name="connsiteX0" fmla="*/ 433167 w 6386947"/>
              <a:gd name="connsiteY0" fmla="*/ 0 h 6858478"/>
              <a:gd name="connsiteX1" fmla="*/ 2138767 w 6386947"/>
              <a:gd name="connsiteY1" fmla="*/ 0 h 6858478"/>
              <a:gd name="connsiteX2" fmla="*/ 3204995 w 6386947"/>
              <a:gd name="connsiteY2" fmla="*/ 0 h 6858478"/>
              <a:gd name="connsiteX3" fmla="*/ 3210572 w 6386947"/>
              <a:gd name="connsiteY3" fmla="*/ 0 h 6858478"/>
              <a:gd name="connsiteX4" fmla="*/ 6386947 w 6386947"/>
              <a:gd name="connsiteY4" fmla="*/ 6858478 h 6858478"/>
              <a:gd name="connsiteX5" fmla="*/ 1832610 w 6386947"/>
              <a:gd name="connsiteY5" fmla="*/ 6858478 h 6858478"/>
              <a:gd name="connsiteX6" fmla="*/ 433167 w 6386947"/>
              <a:gd name="connsiteY6" fmla="*/ 6858478 h 6858478"/>
              <a:gd name="connsiteX7" fmla="*/ 0 w 6386947"/>
              <a:gd name="connsiteY7" fmla="*/ 6858478 h 6858478"/>
              <a:gd name="connsiteX8" fmla="*/ 0 w 6386947"/>
              <a:gd name="connsiteY8" fmla="*/ 478 h 6858478"/>
              <a:gd name="connsiteX9" fmla="*/ 433167 w 6386947"/>
              <a:gd name="connsiteY9" fmla="*/ 478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6947" h="6858478">
                <a:moveTo>
                  <a:pt x="433167" y="0"/>
                </a:moveTo>
                <a:lnTo>
                  <a:pt x="2138767" y="0"/>
                </a:lnTo>
                <a:lnTo>
                  <a:pt x="3204995" y="0"/>
                </a:lnTo>
                <a:lnTo>
                  <a:pt x="3210572" y="0"/>
                </a:lnTo>
                <a:lnTo>
                  <a:pt x="6386947" y="6858478"/>
                </a:lnTo>
                <a:lnTo>
                  <a:pt x="1832610" y="6858478"/>
                </a:lnTo>
                <a:lnTo>
                  <a:pt x="433167" y="6858478"/>
                </a:lnTo>
                <a:lnTo>
                  <a:pt x="0" y="6858478"/>
                </a:lnTo>
                <a:lnTo>
                  <a:pt x="0" y="478"/>
                </a:lnTo>
                <a:lnTo>
                  <a:pt x="433167" y="478"/>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1">
            <a:extLst>
              <a:ext uri="{FF2B5EF4-FFF2-40B4-BE49-F238E27FC236}">
                <a16:creationId xmlns:a16="http://schemas.microsoft.com/office/drawing/2014/main" xmlns="" id="{562FECB1-C5FA-4E6F-98CA-AE65D1F7B3D2}"/>
              </a:ext>
            </a:extLst>
          </p:cNvPr>
          <p:cNvSpPr>
            <a:spLocks noChangeArrowheads="1"/>
          </p:cNvSpPr>
          <p:nvPr/>
        </p:nvSpPr>
        <p:spPr bwMode="auto">
          <a:xfrm>
            <a:off x="700456" y="3993681"/>
            <a:ext cx="4057840" cy="2249424"/>
          </a:xfrm>
          <a:prstGeom prst="rect">
            <a:avLst/>
          </a:prstGeo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4400" b="1" i="0" u="sng" strike="noStrike" kern="1200" cap="none" spc="0" normalizeH="0" baseline="0" noProof="0" dirty="0">
                <a:ln>
                  <a:noFill/>
                </a:ln>
                <a:solidFill>
                  <a:srgbClr val="FFFFFF"/>
                </a:solidFill>
                <a:effectLst/>
                <a:uLnTx/>
                <a:uFillTx/>
                <a:latin typeface="Constantia"/>
                <a:ea typeface="Constantia"/>
                <a:cs typeface="Constantia"/>
                <a:sym typeface="Constantia"/>
              </a:rPr>
              <a:t>Cyberbullying – what is it?</a:t>
            </a:r>
            <a:endParaRPr kumimoji="0" lang="en-US" altLang="ro-RO" sz="4400" b="0" i="0" u="none" strike="noStrike" kern="1200" cap="none" spc="0" normalizeH="0" baseline="0" noProof="0" dirty="0">
              <a:ln>
                <a:noFill/>
              </a:ln>
              <a:solidFill>
                <a:prstClr val="white"/>
              </a:solidFill>
              <a:effectLst/>
              <a:uLnTx/>
              <a:uFillTx/>
              <a:latin typeface="Albertus MT" panose="020E0602030304020304" pitchFamily="34" charset="0"/>
              <a:ea typeface="+mn-ea"/>
              <a:cs typeface="+mn-cs"/>
            </a:endParaRPr>
          </a:p>
        </p:txBody>
      </p:sp>
      <p:pic>
        <p:nvPicPr>
          <p:cNvPr id="2" name="Imagine 1">
            <a:extLst>
              <a:ext uri="{FF2B5EF4-FFF2-40B4-BE49-F238E27FC236}">
                <a16:creationId xmlns:a16="http://schemas.microsoft.com/office/drawing/2014/main" xmlns="" id="{EEE60ED0-BF75-4950-B675-8E34FFCD9497}"/>
              </a:ext>
            </a:extLst>
          </p:cNvPr>
          <p:cNvPicPr>
            <a:picLocks noChangeAspect="1"/>
          </p:cNvPicPr>
          <p:nvPr/>
        </p:nvPicPr>
        <p:blipFill>
          <a:blip r:embed="rId2"/>
          <a:stretch>
            <a:fillRect/>
          </a:stretch>
        </p:blipFill>
        <p:spPr>
          <a:xfrm>
            <a:off x="4862513" y="443036"/>
            <a:ext cx="6665562" cy="1356581"/>
          </a:xfrm>
          <a:prstGeom prst="rect">
            <a:avLst/>
          </a:prstGeom>
        </p:spPr>
      </p:pic>
      <p:pic>
        <p:nvPicPr>
          <p:cNvPr id="8" name="Imagine 7" descr="O imagine care conține text, miniatură&#10;&#10;Descriere generată automat">
            <a:extLst>
              <a:ext uri="{FF2B5EF4-FFF2-40B4-BE49-F238E27FC236}">
                <a16:creationId xmlns:a16="http://schemas.microsoft.com/office/drawing/2014/main" xmlns="" id="{355A2117-9CC6-70F3-4CD9-67DDBB35EB20}"/>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187484" y="2160554"/>
            <a:ext cx="4311645" cy="4254410"/>
          </a:xfrm>
          <a:prstGeom prst="rect">
            <a:avLst/>
          </a:prstGeom>
        </p:spPr>
      </p:pic>
    </p:spTree>
    <p:extLst>
      <p:ext uri="{BB962C8B-B14F-4D97-AF65-F5344CB8AC3E}">
        <p14:creationId xmlns:p14="http://schemas.microsoft.com/office/powerpoint/2010/main" xmlns="" val="3402267561"/>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3" name="Rectangle 38">
            <a:extLst>
              <a:ext uri="{FF2B5EF4-FFF2-40B4-BE49-F238E27FC236}">
                <a16:creationId xmlns:a16="http://schemas.microsoft.com/office/drawing/2014/main" xmlns="" id="{2172A0AC-3DCE-4672-BCAF-28FEF91F60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0">
            <a:extLst>
              <a:ext uri="{FF2B5EF4-FFF2-40B4-BE49-F238E27FC236}">
                <a16:creationId xmlns:a16="http://schemas.microsoft.com/office/drawing/2014/main" xmlns="" id="{AE6F1C77-EDC9-4C5F-8C1C-62DD46BDA3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Substituent conținut 9" descr="O imagine care conține text&#10;&#10;Descriere generată automat">
            <a:extLst>
              <a:ext uri="{FF2B5EF4-FFF2-40B4-BE49-F238E27FC236}">
                <a16:creationId xmlns:a16="http://schemas.microsoft.com/office/drawing/2014/main" xmlns="" id="{8B94CA97-A44E-E515-B8AF-BC6C0492AAE1}"/>
              </a:ext>
            </a:extLst>
          </p:cNvPr>
          <p:cNvPicPr>
            <a:picLocks noGrp="1" noChangeAspect="1"/>
          </p:cNvPicPr>
          <p:nvPr>
            <p:ph idx="1"/>
          </p:nvPr>
        </p:nvPicPr>
        <p:blipFill rotWithShape="1">
          <a:blip r:embed="rId2">
            <a:alphaModFix amt="40000"/>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rcRect l="13034" r="13035"/>
          <a:stretch/>
        </p:blipFill>
        <p:spPr>
          <a:xfrm>
            <a:off x="20" y="10"/>
            <a:ext cx="8450297" cy="6857990"/>
          </a:xfrm>
          <a:prstGeom prst="rect">
            <a:avLst/>
          </a:prstGeom>
        </p:spPr>
      </p:pic>
      <p:sp>
        <p:nvSpPr>
          <p:cNvPr id="2" name="Title 1"/>
          <p:cNvSpPr>
            <a:spLocks noGrp="1"/>
          </p:cNvSpPr>
          <p:nvPr>
            <p:ph type="title"/>
          </p:nvPr>
        </p:nvSpPr>
        <p:spPr>
          <a:xfrm>
            <a:off x="838200" y="365125"/>
            <a:ext cx="5962785" cy="1627636"/>
          </a:xfrm>
        </p:spPr>
        <p:txBody>
          <a:bodyPr vert="horz" lIns="91440" tIns="45720" rIns="91440" bIns="45720" rtlCol="0" anchor="ctr">
            <a:normAutofit/>
          </a:bodyPr>
          <a:lstStyle/>
          <a:p>
            <a:r>
              <a:rPr lang="en-US" sz="4400" kern="1200" dirty="0">
                <a:solidFill>
                  <a:srgbClr val="FFFFFF"/>
                </a:solidFill>
                <a:latin typeface="+mj-lt"/>
                <a:ea typeface="+mj-ea"/>
                <a:cs typeface="+mj-cs"/>
              </a:rPr>
              <a:t>Digital Character</a:t>
            </a:r>
            <a:br>
              <a:rPr lang="en-US" sz="4400" kern="1200" dirty="0">
                <a:solidFill>
                  <a:srgbClr val="FFFFFF"/>
                </a:solidFill>
                <a:latin typeface="+mj-lt"/>
                <a:ea typeface="+mj-ea"/>
                <a:cs typeface="+mj-cs"/>
              </a:rPr>
            </a:br>
            <a:r>
              <a:rPr lang="en-US" sz="4400" kern="1200" dirty="0">
                <a:solidFill>
                  <a:srgbClr val="FFFFFF"/>
                </a:solidFill>
                <a:latin typeface="+mj-lt"/>
                <a:ea typeface="+mj-ea"/>
                <a:cs typeface="+mj-cs"/>
              </a:rPr>
              <a:t>Assassination</a:t>
            </a:r>
          </a:p>
        </p:txBody>
      </p:sp>
      <p:sp>
        <p:nvSpPr>
          <p:cNvPr id="4" name="Text Placeholder 3"/>
          <p:cNvSpPr>
            <a:spLocks noGrp="1"/>
          </p:cNvSpPr>
          <p:nvPr>
            <p:ph type="body" sz="half" idx="2"/>
          </p:nvPr>
        </p:nvSpPr>
        <p:spPr>
          <a:xfrm>
            <a:off x="838200" y="2219785"/>
            <a:ext cx="4619621" cy="3957178"/>
          </a:xfrm>
        </p:spPr>
        <p:txBody>
          <a:bodyPr vert="horz" lIns="91440" tIns="45720" rIns="91440" bIns="45720" rtlCol="0">
            <a:normAutofit/>
          </a:bodyPr>
          <a:lstStyle/>
          <a:p>
            <a:pPr indent="-228600">
              <a:buFont typeface="Arial" panose="020B0604020202020204" pitchFamily="34" charset="0"/>
              <a:buChar char="•"/>
            </a:pPr>
            <a:r>
              <a:rPr lang="en-US" sz="2200" dirty="0">
                <a:solidFill>
                  <a:srgbClr val="FFFFFF"/>
                </a:solidFill>
              </a:rPr>
              <a:t>The cyberbully will stop at nothing to destroy as much of your virtual identity as possible, and usually hopes to destroy your real life as well.</a:t>
            </a:r>
          </a:p>
          <a:p>
            <a:pPr indent="-228600">
              <a:buFont typeface="Arial" panose="020B0604020202020204" pitchFamily="34" charset="0"/>
              <a:buChar char="•"/>
            </a:pPr>
            <a:endParaRPr lang="en-US" sz="2200" dirty="0">
              <a:solidFill>
                <a:srgbClr val="FFFFFF"/>
              </a:solidFill>
            </a:endParaRPr>
          </a:p>
          <a:p>
            <a:pPr indent="-228600">
              <a:buFont typeface="Arial" panose="020B0604020202020204" pitchFamily="34" charset="0"/>
              <a:buChar char="•"/>
            </a:pPr>
            <a:r>
              <a:rPr lang="en-US" sz="2200" dirty="0">
                <a:solidFill>
                  <a:srgbClr val="FFFFFF"/>
                </a:solidFill>
              </a:rPr>
              <a:t>This type of cyberbullying is also common among adults—in many cases the goal is to get you fired from your job.</a:t>
            </a:r>
          </a:p>
          <a:p>
            <a:pPr indent="-228600">
              <a:buFont typeface="Arial" panose="020B0604020202020204" pitchFamily="34" charset="0"/>
              <a:buChar char="•"/>
            </a:pPr>
            <a:endParaRPr lang="en-US" sz="2200" dirty="0">
              <a:solidFill>
                <a:srgbClr val="FFFFFF"/>
              </a:solidFill>
            </a:endParaRPr>
          </a:p>
        </p:txBody>
      </p:sp>
      <p:pic>
        <p:nvPicPr>
          <p:cNvPr id="16" name="Imagine 15" descr="O imagine care conține text, interior, captură de ecran&#10;&#10;Descriere generată automat">
            <a:extLst>
              <a:ext uri="{FF2B5EF4-FFF2-40B4-BE49-F238E27FC236}">
                <a16:creationId xmlns:a16="http://schemas.microsoft.com/office/drawing/2014/main" xmlns="" id="{691579E5-D396-A386-0E9C-B8521046E50F}"/>
              </a:ext>
            </a:extLst>
          </p:cNvPr>
          <p:cNvPicPr>
            <a:picLocks noChangeAspect="1"/>
          </p:cNvPicPr>
          <p:nvPr/>
        </p:nvPicPr>
        <p:blipFill rotWithShape="1">
          <a:blip r:embed="rId4">
            <a:extLst>
              <a:ext uri="{28A0092B-C50C-407E-A947-70E740481C1C}">
                <a14:useLocalDpi xmlns:a14="http://schemas.microsoft.com/office/drawing/2010/main" xmlns="" val="0"/>
              </a:ext>
              <a:ext uri="{837473B0-CC2E-450A-ABE3-18F120FF3D39}">
                <a1611:picAttrSrcUrl xmlns:a1611="http://schemas.microsoft.com/office/drawing/2016/11/main" xmlns="" r:id="rId5"/>
              </a:ext>
            </a:extLst>
          </a:blip>
          <a:srcRect l="25377" r="25377" b="1"/>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2" name="CasetăText 11">
            <a:extLst>
              <a:ext uri="{FF2B5EF4-FFF2-40B4-BE49-F238E27FC236}">
                <a16:creationId xmlns:a16="http://schemas.microsoft.com/office/drawing/2014/main" xmlns="" id="{2365ABB2-BC1F-9946-8ADC-CA6071F410C9}"/>
              </a:ext>
            </a:extLst>
          </p:cNvPr>
          <p:cNvSpPr txBox="1"/>
          <p:nvPr/>
        </p:nvSpPr>
        <p:spPr>
          <a:xfrm>
            <a:off x="5463601" y="6657945"/>
            <a:ext cx="2986716" cy="200055"/>
          </a:xfrm>
          <a:prstGeom prst="rect">
            <a:avLst/>
          </a:prstGeom>
          <a:solidFill>
            <a:srgbClr val="000000"/>
          </a:solidFill>
        </p:spPr>
        <p:txBody>
          <a:bodyPr wrap="none" rtlCol="0">
            <a:spAutoFit/>
          </a:bodyPr>
          <a:lstStyle/>
          <a:p>
            <a:pPr algn="r">
              <a:spcAft>
                <a:spcPts val="600"/>
              </a:spcAft>
            </a:pPr>
            <a:r>
              <a:rPr lang="ro-RO" sz="700">
                <a:solidFill>
                  <a:srgbClr val="FFFFFF"/>
                </a:solidFill>
                <a:hlinkClick r:id="rId3" tooltip="https://dimpapp.gr/%CE%B4%CE%B9%CE%B1%CE%B4%CE%AF%CE%BA%CF%84%CF%85%CE%BF/%CE%B1%CF%83%CF%86%CE%AC%CE%BB%CE%B5%CE%B9%CE%B1-%CF%83%CF%84%CE%BF-%CE%B4%CE%B9%CE%B1%CE%B4%CE%AF%CE%BA%CF%84%CF%85%CE%BF/social-media-trolling-anger-bullying/">
                  <a:extLst>
                    <a:ext uri="{A12FA001-AC4F-418D-AE19-62706E023703}">
                      <ahyp:hlinkClr xmlns:ahyp="http://schemas.microsoft.com/office/drawing/2018/hyperlinkcolor" xmlns="" val="tx"/>
                    </a:ext>
                  </a:extLst>
                </a:hlinkClick>
              </a:rPr>
              <a:t>Această fotografie</a:t>
            </a:r>
            <a:r>
              <a:rPr lang="ro-RO" sz="700">
                <a:solidFill>
                  <a:srgbClr val="FFFFFF"/>
                </a:solidFill>
              </a:rPr>
              <a:t> de Autor necunoscut este licențiată în condițiile </a:t>
            </a:r>
            <a:r>
              <a:rPr lang="ro-RO" sz="700">
                <a:solidFill>
                  <a:srgbClr val="FFFFFF"/>
                </a:solidFill>
                <a:hlinkClick r:id="rId6" tooltip="https://creativecommons.org/licenses/by-nc/3.0/">
                  <a:extLst>
                    <a:ext uri="{A12FA001-AC4F-418D-AE19-62706E023703}">
                      <ahyp:hlinkClr xmlns:ahyp="http://schemas.microsoft.com/office/drawing/2018/hyperlinkcolor" xmlns="" val="tx"/>
                    </a:ext>
                  </a:extLst>
                </a:hlinkClick>
              </a:rPr>
              <a:t>CC BY-NC</a:t>
            </a:r>
            <a:endParaRPr lang="ro-RO" sz="700">
              <a:solidFill>
                <a:srgbClr val="FFFFFF"/>
              </a:solidFill>
            </a:endParaRPr>
          </a:p>
        </p:txBody>
      </p:sp>
      <p:sp>
        <p:nvSpPr>
          <p:cNvPr id="20" name="CasetăText 19">
            <a:extLst>
              <a:ext uri="{FF2B5EF4-FFF2-40B4-BE49-F238E27FC236}">
                <a16:creationId xmlns:a16="http://schemas.microsoft.com/office/drawing/2014/main" xmlns="" id="{C6E4DC50-1822-3516-7610-1C8A6C0251BF}"/>
              </a:ext>
            </a:extLst>
          </p:cNvPr>
          <p:cNvSpPr txBox="1"/>
          <p:nvPr/>
        </p:nvSpPr>
        <p:spPr>
          <a:xfrm>
            <a:off x="9085058" y="6657945"/>
            <a:ext cx="3106940" cy="200055"/>
          </a:xfrm>
          <a:prstGeom prst="rect">
            <a:avLst/>
          </a:prstGeom>
          <a:solidFill>
            <a:srgbClr val="000000"/>
          </a:solidFill>
        </p:spPr>
        <p:txBody>
          <a:bodyPr wrap="none" rtlCol="0">
            <a:spAutoFit/>
          </a:bodyPr>
          <a:lstStyle/>
          <a:p>
            <a:pPr algn="r">
              <a:spcAft>
                <a:spcPts val="600"/>
              </a:spcAft>
            </a:pPr>
            <a:r>
              <a:rPr lang="ro-RO" sz="700">
                <a:solidFill>
                  <a:srgbClr val="FFFFFF"/>
                </a:solidFill>
                <a:hlinkClick r:id="rId5" tooltip="https://www.virtuallibrary.info/cyberbullying.html">
                  <a:extLst>
                    <a:ext uri="{A12FA001-AC4F-418D-AE19-62706E023703}">
                      <ahyp:hlinkClr xmlns:ahyp="http://schemas.microsoft.com/office/drawing/2018/hyperlinkcolor" xmlns="" val="tx"/>
                    </a:ext>
                  </a:extLst>
                </a:hlinkClick>
              </a:rPr>
              <a:t>Această fotografie</a:t>
            </a:r>
            <a:r>
              <a:rPr lang="ro-RO" sz="700">
                <a:solidFill>
                  <a:srgbClr val="FFFFFF"/>
                </a:solidFill>
              </a:rPr>
              <a:t> de Autor necunoscut este licențiată în condițiile </a:t>
            </a:r>
            <a:r>
              <a:rPr lang="ro-RO" sz="700">
                <a:solidFill>
                  <a:srgbClr val="FFFFFF"/>
                </a:solidFill>
                <a:hlinkClick r:id="rId7" tooltip="https://creativecommons.org/licenses/by-nc-sa/3.0/">
                  <a:extLst>
                    <a:ext uri="{A12FA001-AC4F-418D-AE19-62706E023703}">
                      <ahyp:hlinkClr xmlns:ahyp="http://schemas.microsoft.com/office/drawing/2018/hyperlinkcolor" xmlns="" val="tx"/>
                    </a:ext>
                  </a:extLst>
                </a:hlinkClick>
              </a:rPr>
              <a:t>CC BY-SA-NC</a:t>
            </a:r>
            <a:endParaRPr lang="ro-RO" sz="700">
              <a:solidFill>
                <a:srgbClr val="FFFFFF"/>
              </a:solidFill>
            </a:endParaRPr>
          </a:p>
        </p:txBody>
      </p:sp>
    </p:spTree>
    <p:extLst>
      <p:ext uri="{BB962C8B-B14F-4D97-AF65-F5344CB8AC3E}">
        <p14:creationId xmlns:p14="http://schemas.microsoft.com/office/powerpoint/2010/main" xmlns="" val="2292858559"/>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508" y="333844"/>
            <a:ext cx="4105950" cy="1677836"/>
          </a:xfrm>
        </p:spPr>
        <p:txBody>
          <a:bodyPr>
            <a:normAutofit/>
          </a:bodyPr>
          <a:lstStyle/>
          <a:p>
            <a:r>
              <a:rPr lang="en-US" sz="3700" dirty="0">
                <a:solidFill>
                  <a:schemeClr val="accent1">
                    <a:lumMod val="75000"/>
                  </a:schemeClr>
                </a:solidFill>
              </a:rPr>
              <a:t>Why do kids Cyberbully one another?</a:t>
            </a:r>
          </a:p>
        </p:txBody>
      </p:sp>
      <p:sp>
        <p:nvSpPr>
          <p:cNvPr id="3" name="Content Placeholder 2"/>
          <p:cNvSpPr>
            <a:spLocks noGrp="1"/>
          </p:cNvSpPr>
          <p:nvPr>
            <p:ph idx="1"/>
          </p:nvPr>
        </p:nvSpPr>
        <p:spPr>
          <a:xfrm>
            <a:off x="353508" y="2071458"/>
            <a:ext cx="4285548" cy="4740812"/>
          </a:xfrm>
        </p:spPr>
        <p:txBody>
          <a:bodyPr>
            <a:normAutofit/>
          </a:bodyPr>
          <a:lstStyle/>
          <a:p>
            <a:pPr marL="0" indent="0">
              <a:buNone/>
            </a:pPr>
            <a:endParaRPr lang="en-US" sz="2400" dirty="0">
              <a:solidFill>
                <a:schemeClr val="accent1">
                  <a:lumMod val="75000"/>
                </a:schemeClr>
              </a:solidFill>
              <a:latin typeface="Constantia" panose="02030602050306030303" pitchFamily="18" charset="0"/>
            </a:endParaRPr>
          </a:p>
          <a:p>
            <a:r>
              <a:rPr lang="en-US" sz="2400" dirty="0">
                <a:solidFill>
                  <a:schemeClr val="accent1">
                    <a:lumMod val="75000"/>
                  </a:schemeClr>
                </a:solidFill>
                <a:latin typeface="Constantia" panose="02030602050306030303" pitchFamily="18" charset="0"/>
              </a:rPr>
              <a:t>It’s entertaining.</a:t>
            </a:r>
          </a:p>
          <a:p>
            <a:r>
              <a:rPr lang="en-US" sz="2400" dirty="0">
                <a:solidFill>
                  <a:schemeClr val="accent1">
                    <a:lumMod val="75000"/>
                  </a:schemeClr>
                </a:solidFill>
                <a:latin typeface="Constantia" panose="02030602050306030303" pitchFamily="18" charset="0"/>
              </a:rPr>
              <a:t>They want to get a laugh or reaction from the victim or bystanders.</a:t>
            </a:r>
          </a:p>
          <a:p>
            <a:r>
              <a:rPr lang="en-US" sz="2400" dirty="0">
                <a:solidFill>
                  <a:schemeClr val="accent1">
                    <a:lumMod val="75000"/>
                  </a:schemeClr>
                </a:solidFill>
                <a:latin typeface="Constantia" panose="02030602050306030303" pitchFamily="18" charset="0"/>
              </a:rPr>
              <a:t>Enjoy trolling (tormenting, teasing) others.</a:t>
            </a:r>
          </a:p>
          <a:p>
            <a:r>
              <a:rPr lang="en-US" sz="2400" dirty="0">
                <a:solidFill>
                  <a:schemeClr val="accent1">
                    <a:lumMod val="75000"/>
                  </a:schemeClr>
                </a:solidFill>
                <a:latin typeface="Constantia" panose="02030602050306030303" pitchFamily="18" charset="0"/>
              </a:rPr>
              <a:t>To help bolster likes, followers or social standing.</a:t>
            </a:r>
          </a:p>
          <a:p>
            <a:r>
              <a:rPr lang="en-US" sz="2400" dirty="0">
                <a:solidFill>
                  <a:schemeClr val="accent1">
                    <a:lumMod val="75000"/>
                  </a:schemeClr>
                </a:solidFill>
                <a:latin typeface="Constantia" panose="02030602050306030303" pitchFamily="18" charset="0"/>
              </a:rPr>
              <a:t>Some think they are standing up for others.</a:t>
            </a:r>
          </a:p>
          <a:p>
            <a:endParaRPr lang="en-US" sz="1700" dirty="0">
              <a:solidFill>
                <a:schemeClr val="accent1">
                  <a:lumMod val="75000"/>
                </a:schemeClr>
              </a:solidFill>
              <a:latin typeface="Constantia" panose="02030602050306030303" pitchFamily="18" charset="0"/>
            </a:endParaRPr>
          </a:p>
        </p:txBody>
      </p:sp>
      <p:pic>
        <p:nvPicPr>
          <p:cNvPr id="5" name="Imagine 4" descr="O imagine care conține persoană, exterior, femeie&#10;&#10;Descriere generată automat">
            <a:extLst>
              <a:ext uri="{FF2B5EF4-FFF2-40B4-BE49-F238E27FC236}">
                <a16:creationId xmlns:a16="http://schemas.microsoft.com/office/drawing/2014/main" xmlns="" id="{85D27095-66B8-E57C-718C-9BA70ECE56B0}"/>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639056" y="832095"/>
            <a:ext cx="7552944" cy="5193809"/>
          </a:xfrm>
          <a:prstGeom prst="rect">
            <a:avLst/>
          </a:prstGeom>
        </p:spPr>
      </p:pic>
    </p:spTree>
    <p:extLst>
      <p:ext uri="{BB962C8B-B14F-4D97-AF65-F5344CB8AC3E}">
        <p14:creationId xmlns:p14="http://schemas.microsoft.com/office/powerpoint/2010/main" xmlns="" val="3026163115"/>
      </p:ext>
    </p:extLst>
  </p:cSld>
  <p:clrMapOvr>
    <a:masterClrMapping/>
  </p:clrMapOvr>
  <mc:AlternateContent xmlns:mc="http://schemas.openxmlformats.org/markup-compatibility/2006">
    <mc:Choice xmlns:p14="http://schemas.microsoft.com/office/powerpoint/2010/main" xmlns="" Requires="p14">
      <p:transition spd="slow" p14:dur="1600" advTm="28712">
        <p14:prism isInverted="1"/>
      </p:transition>
    </mc:Choice>
    <mc:Fallback>
      <p:transition spd="slow" advTm="28712">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xmlns="" id="{6C4028FD-8BAA-4A19-BFDE-594D991B75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u 4">
            <a:extLst>
              <a:ext uri="{FF2B5EF4-FFF2-40B4-BE49-F238E27FC236}">
                <a16:creationId xmlns:a16="http://schemas.microsoft.com/office/drawing/2014/main" xmlns="" id="{32884A28-92F5-4247-847B-EE4325DE6D72}"/>
              </a:ext>
            </a:extLst>
          </p:cNvPr>
          <p:cNvSpPr>
            <a:spLocks noGrp="1"/>
          </p:cNvSpPr>
          <p:nvPr>
            <p:ph type="title"/>
          </p:nvPr>
        </p:nvSpPr>
        <p:spPr>
          <a:xfrm>
            <a:off x="838200" y="556995"/>
            <a:ext cx="10515600" cy="1133693"/>
          </a:xfrm>
        </p:spPr>
        <p:txBody>
          <a:bodyPr vert="horz" lIns="91440" tIns="45720" rIns="91440" bIns="45720" rtlCol="0">
            <a:normAutofit/>
          </a:bodyPr>
          <a:lstStyle/>
          <a:p>
            <a:pPr algn="ctr"/>
            <a:r>
              <a:rPr lang="en-US" sz="3600" dirty="0">
                <a:solidFill>
                  <a:schemeClr val="accent1">
                    <a:lumMod val="75000"/>
                  </a:schemeClr>
                </a:solidFill>
                <a:latin typeface="Constantia" panose="02030602050306030303" pitchFamily="18" charset="0"/>
              </a:rPr>
              <a:t>How can cyberbullying affect you?</a:t>
            </a:r>
            <a:br>
              <a:rPr lang="en-US" sz="3600" dirty="0">
                <a:solidFill>
                  <a:schemeClr val="accent1">
                    <a:lumMod val="75000"/>
                  </a:schemeClr>
                </a:solidFill>
                <a:latin typeface="Constantia" panose="02030602050306030303" pitchFamily="18" charset="0"/>
              </a:rPr>
            </a:br>
            <a:endParaRPr lang="en-US" sz="3600" dirty="0">
              <a:solidFill>
                <a:schemeClr val="accent1">
                  <a:lumMod val="75000"/>
                </a:schemeClr>
              </a:solidFill>
              <a:latin typeface="Constantia" panose="02030602050306030303" pitchFamily="18" charset="0"/>
            </a:endParaRPr>
          </a:p>
        </p:txBody>
      </p:sp>
      <p:graphicFrame>
        <p:nvGraphicFramePr>
          <p:cNvPr id="42" name="Substituent conținut 5">
            <a:extLst>
              <a:ext uri="{FF2B5EF4-FFF2-40B4-BE49-F238E27FC236}">
                <a16:creationId xmlns:a16="http://schemas.microsoft.com/office/drawing/2014/main" xmlns="" id="{12D1D62C-7ADF-C4D9-3F8B-EC604BB5C7B8}"/>
              </a:ext>
            </a:extLst>
          </p:cNvPr>
          <p:cNvGraphicFramePr>
            <a:graphicFrameLocks noGrp="1"/>
          </p:cNvGraphicFramePr>
          <p:nvPr>
            <p:ph idx="1"/>
            <p:extLst>
              <p:ext uri="{D42A27DB-BD31-4B8C-83A1-F6EECF244321}">
                <p14:modId xmlns:p14="http://schemas.microsoft.com/office/powerpoint/2010/main" xmlns="" val="149083186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205706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xmlns="" id="{C1DD1A8A-57D5-4A81-AD04-532B043C56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xmlns="" id="{A9609E38-D16C-42F6-A104-6CECD20E1FEA}"/>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4489" b="-117"/>
          <a:stretch/>
        </p:blipFill>
        <p:spPr bwMode="auto">
          <a:xfrm>
            <a:off x="1" y="0"/>
            <a:ext cx="12191999" cy="6995886"/>
          </a:xfrm>
          <a:prstGeom prst="rect">
            <a:avLst/>
          </a:prstGeom>
          <a:noFill/>
          <a:extLst>
            <a:ext uri="{909E8E84-426E-40DD-AFC4-6F175D3DCCD1}">
              <a14:hiddenFill xmlns:a14="http://schemas.microsoft.com/office/drawing/2010/main" xmlns="">
                <a:solidFill>
                  <a:srgbClr val="FFFFFF"/>
                </a:solidFill>
              </a14:hiddenFill>
            </a:ext>
          </a:extLst>
        </p:spPr>
      </p:pic>
      <p:sp>
        <p:nvSpPr>
          <p:cNvPr id="78" name="Rectangle 77">
            <a:extLst>
              <a:ext uri="{FF2B5EF4-FFF2-40B4-BE49-F238E27FC236}">
                <a16:creationId xmlns:a16="http://schemas.microsoft.com/office/drawing/2014/main" xmlns=""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tăText 6">
            <a:extLst>
              <a:ext uri="{FF2B5EF4-FFF2-40B4-BE49-F238E27FC236}">
                <a16:creationId xmlns:a16="http://schemas.microsoft.com/office/drawing/2014/main" xmlns="" id="{67AB6918-745B-6C94-9326-5F7077C8C6C6}"/>
              </a:ext>
            </a:extLst>
          </p:cNvPr>
          <p:cNvSpPr txBox="1"/>
          <p:nvPr/>
        </p:nvSpPr>
        <p:spPr>
          <a:xfrm>
            <a:off x="8251372" y="6488668"/>
            <a:ext cx="3937579" cy="369332"/>
          </a:xfrm>
          <a:prstGeom prst="rect">
            <a:avLst/>
          </a:prstGeom>
          <a:noFill/>
        </p:spPr>
        <p:txBody>
          <a:bodyPr wrap="square">
            <a:spAutoFit/>
          </a:bodyPr>
          <a:lstStyle/>
          <a:p>
            <a:r>
              <a:rPr lang="ro-RO" dirty="0" err="1">
                <a:solidFill>
                  <a:schemeClr val="bg1"/>
                </a:solidFill>
              </a:rPr>
              <a:t>Source</a:t>
            </a:r>
            <a:r>
              <a:rPr lang="ro-RO" dirty="0">
                <a:solidFill>
                  <a:schemeClr val="bg1"/>
                </a:solidFill>
              </a:rPr>
              <a:t>: www.broadbandsearch.net/</a:t>
            </a:r>
          </a:p>
        </p:txBody>
      </p:sp>
    </p:spTree>
    <p:extLst>
      <p:ext uri="{BB962C8B-B14F-4D97-AF65-F5344CB8AC3E}">
        <p14:creationId xmlns:p14="http://schemas.microsoft.com/office/powerpoint/2010/main" xmlns="" val="3311013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29F5068A-0A42-8BE7-A556-7AC9E761DCCD}"/>
              </a:ext>
            </a:extLst>
          </p:cNvPr>
          <p:cNvSpPr>
            <a:spLocks noGrp="1"/>
          </p:cNvSpPr>
          <p:nvPr>
            <p:ph type="title"/>
          </p:nvPr>
        </p:nvSpPr>
        <p:spPr>
          <a:xfrm>
            <a:off x="415600" y="390467"/>
            <a:ext cx="11360800" cy="1247766"/>
          </a:xfrm>
        </p:spPr>
        <p:txBody>
          <a:bodyPr>
            <a:normAutofit fontScale="90000"/>
          </a:bodyPr>
          <a:lstStyle/>
          <a:p>
            <a:pPr algn="ctr"/>
            <a:r>
              <a:rPr lang="en-US" dirty="0">
                <a:solidFill>
                  <a:schemeClr val="accent1">
                    <a:lumMod val="75000"/>
                  </a:schemeClr>
                </a:solidFill>
              </a:rPr>
              <a:t> </a:t>
            </a:r>
            <a:r>
              <a:rPr lang="ro-RO" dirty="0">
                <a:solidFill>
                  <a:schemeClr val="accent1">
                    <a:lumMod val="75000"/>
                  </a:schemeClr>
                </a:solidFill>
              </a:rPr>
              <a:t>S</a:t>
            </a:r>
            <a:r>
              <a:rPr lang="en-US" dirty="0" err="1">
                <a:solidFill>
                  <a:schemeClr val="accent1">
                    <a:lumMod val="75000"/>
                  </a:schemeClr>
                </a:solidFill>
              </a:rPr>
              <a:t>ome</a:t>
            </a:r>
            <a:r>
              <a:rPr lang="en-US" dirty="0">
                <a:solidFill>
                  <a:schemeClr val="accent1">
                    <a:lumMod val="75000"/>
                  </a:schemeClr>
                </a:solidFill>
              </a:rPr>
              <a:t> things you can do if you feel you’re cyberbullied</a:t>
            </a:r>
            <a:br>
              <a:rPr lang="en-US" dirty="0">
                <a:solidFill>
                  <a:schemeClr val="accent1">
                    <a:lumMod val="75000"/>
                  </a:schemeClr>
                </a:solidFill>
              </a:rPr>
            </a:br>
            <a:r>
              <a:rPr lang="en-US" dirty="0">
                <a:solidFill>
                  <a:schemeClr val="accent1">
                    <a:lumMod val="75000"/>
                  </a:schemeClr>
                </a:solidFill>
              </a:rPr>
              <a:t/>
            </a:r>
            <a:br>
              <a:rPr lang="en-US" dirty="0">
                <a:solidFill>
                  <a:schemeClr val="accent1">
                    <a:lumMod val="75000"/>
                  </a:schemeClr>
                </a:solidFill>
              </a:rPr>
            </a:br>
            <a:endParaRPr lang="ro-RO" dirty="0">
              <a:solidFill>
                <a:schemeClr val="accent1">
                  <a:lumMod val="75000"/>
                </a:schemeClr>
              </a:solidFill>
            </a:endParaRPr>
          </a:p>
        </p:txBody>
      </p:sp>
      <p:sp>
        <p:nvSpPr>
          <p:cNvPr id="3" name="Substituent text 2">
            <a:extLst>
              <a:ext uri="{FF2B5EF4-FFF2-40B4-BE49-F238E27FC236}">
                <a16:creationId xmlns:a16="http://schemas.microsoft.com/office/drawing/2014/main" xmlns="" id="{561AF0E9-1F28-CCDA-39DE-81C962F48BEA}"/>
              </a:ext>
            </a:extLst>
          </p:cNvPr>
          <p:cNvSpPr>
            <a:spLocks noGrp="1"/>
          </p:cNvSpPr>
          <p:nvPr>
            <p:ph type="body" idx="1"/>
          </p:nvPr>
        </p:nvSpPr>
        <p:spPr>
          <a:xfrm>
            <a:off x="415600" y="1638233"/>
            <a:ext cx="11360800" cy="5009310"/>
          </a:xfrm>
        </p:spPr>
        <p:txBody>
          <a:bodyPr>
            <a:normAutofit/>
          </a:bodyPr>
          <a:lstStyle/>
          <a:p>
            <a:pPr marL="0" indent="0">
              <a:buNone/>
            </a:pPr>
            <a:endParaRPr lang="en-US" dirty="0">
              <a:solidFill>
                <a:schemeClr val="accent1">
                  <a:lumMod val="75000"/>
                </a:schemeClr>
              </a:solidFill>
            </a:endParaRPr>
          </a:p>
          <a:p>
            <a:pPr>
              <a:buFont typeface="Wingdings" panose="05000000000000000000" pitchFamily="2" charset="2"/>
              <a:buChar char="§"/>
            </a:pPr>
            <a:r>
              <a:rPr lang="en-US" dirty="0">
                <a:solidFill>
                  <a:schemeClr val="accent1">
                    <a:lumMod val="75000"/>
                  </a:schemeClr>
                </a:solidFill>
                <a:latin typeface="Constantia" panose="02030602050306030303" pitchFamily="18" charset="0"/>
              </a:rPr>
              <a:t>Tell someone you trust about what's going on so that you can get help.</a:t>
            </a:r>
          </a:p>
          <a:p>
            <a:pPr>
              <a:buFont typeface="Wingdings" panose="05000000000000000000" pitchFamily="2" charset="2"/>
              <a:buChar char="§"/>
            </a:pPr>
            <a:r>
              <a:rPr lang="en-US" dirty="0">
                <a:solidFill>
                  <a:schemeClr val="accent1">
                    <a:lumMod val="75000"/>
                  </a:schemeClr>
                </a:solidFill>
                <a:latin typeface="Constantia" panose="02030602050306030303" pitchFamily="18" charset="0"/>
              </a:rPr>
              <a:t>Save emails, texts, comments, etc., that could serve as evidence of the cyberbullying.</a:t>
            </a:r>
          </a:p>
          <a:p>
            <a:pPr>
              <a:buFont typeface="Wingdings" panose="05000000000000000000" pitchFamily="2" charset="2"/>
              <a:buChar char="§"/>
            </a:pPr>
            <a:r>
              <a:rPr lang="en-US" dirty="0">
                <a:solidFill>
                  <a:schemeClr val="accent1">
                    <a:lumMod val="75000"/>
                  </a:schemeClr>
                </a:solidFill>
                <a:latin typeface="Constantia" panose="02030602050306030303" pitchFamily="18" charset="0"/>
              </a:rPr>
              <a:t>Don't strike back. Two wrongs don't make a right.</a:t>
            </a:r>
          </a:p>
          <a:p>
            <a:pPr>
              <a:buFont typeface="Wingdings" panose="05000000000000000000" pitchFamily="2" charset="2"/>
              <a:buChar char="§"/>
            </a:pPr>
            <a:r>
              <a:rPr lang="en-US" dirty="0">
                <a:solidFill>
                  <a:schemeClr val="accent1">
                    <a:lumMod val="75000"/>
                  </a:schemeClr>
                </a:solidFill>
                <a:latin typeface="Constantia" panose="02030602050306030303" pitchFamily="18" charset="0"/>
              </a:rPr>
              <a:t>Report the issue to the website. For example, Facebook and YouTube both have places where you can report cyberbullying in a safe environment.</a:t>
            </a:r>
          </a:p>
          <a:p>
            <a:pPr>
              <a:buFont typeface="Wingdings" panose="05000000000000000000" pitchFamily="2" charset="2"/>
              <a:buChar char="§"/>
            </a:pPr>
            <a:r>
              <a:rPr lang="ro-RO" dirty="0">
                <a:solidFill>
                  <a:schemeClr val="accent1">
                    <a:lumMod val="75000"/>
                  </a:schemeClr>
                </a:solidFill>
                <a:latin typeface="Constantia" panose="02030602050306030303" pitchFamily="18" charset="0"/>
              </a:rPr>
              <a:t>N</a:t>
            </a:r>
            <a:r>
              <a:rPr lang="en-US" dirty="0">
                <a:solidFill>
                  <a:schemeClr val="accent1">
                    <a:lumMod val="75000"/>
                  </a:schemeClr>
                </a:solidFill>
                <a:latin typeface="Constantia" panose="02030602050306030303" pitchFamily="18" charset="0"/>
              </a:rPr>
              <a:t>ever bully back because it will only continue the cycle of bullying behavior. </a:t>
            </a:r>
            <a:endParaRPr lang="ro-RO" dirty="0">
              <a:solidFill>
                <a:schemeClr val="accent1">
                  <a:lumMod val="75000"/>
                </a:schemeClr>
              </a:solidFill>
              <a:latin typeface="Constantia" panose="02030602050306030303" pitchFamily="18" charset="0"/>
            </a:endParaRPr>
          </a:p>
          <a:p>
            <a:pPr>
              <a:buFont typeface="Wingdings" panose="05000000000000000000" pitchFamily="2" charset="2"/>
              <a:buChar char="§"/>
            </a:pPr>
            <a:r>
              <a:rPr lang="en-US" dirty="0">
                <a:solidFill>
                  <a:schemeClr val="accent1">
                    <a:lumMod val="75000"/>
                  </a:schemeClr>
                </a:solidFill>
                <a:latin typeface="Constantia" panose="02030602050306030303" pitchFamily="18" charset="0"/>
              </a:rPr>
              <a:t>Don’t respond to or forward </a:t>
            </a:r>
            <a:r>
              <a:rPr lang="en-US" dirty="0">
                <a:solidFill>
                  <a:schemeClr val="accent1">
                    <a:lumMod val="75000"/>
                  </a:schemeClr>
                </a:solidFill>
                <a:latin typeface="+mj-lt"/>
              </a:rPr>
              <a:t>cyberbullying messages</a:t>
            </a:r>
            <a:r>
              <a:rPr lang="en-US" dirty="0">
                <a:solidFill>
                  <a:schemeClr val="accent1">
                    <a:lumMod val="75000"/>
                  </a:schemeClr>
                </a:solidFill>
              </a:rPr>
              <a:t>.</a:t>
            </a:r>
            <a:endParaRPr lang="ro-RO" dirty="0">
              <a:solidFill>
                <a:schemeClr val="accent1">
                  <a:lumMod val="75000"/>
                </a:schemeClr>
              </a:solidFill>
            </a:endParaRPr>
          </a:p>
          <a:p>
            <a:endParaRPr lang="ro-RO" dirty="0">
              <a:solidFill>
                <a:schemeClr val="accent1">
                  <a:lumMod val="75000"/>
                </a:schemeClr>
              </a:solidFill>
            </a:endParaRPr>
          </a:p>
        </p:txBody>
      </p:sp>
    </p:spTree>
    <p:extLst>
      <p:ext uri="{BB962C8B-B14F-4D97-AF65-F5344CB8AC3E}">
        <p14:creationId xmlns:p14="http://schemas.microsoft.com/office/powerpoint/2010/main" xmlns="" val="3655771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xmlns="" id="{0B9EE3F3-89B7-43C3-8651-C4C9683099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u 1">
            <a:extLst>
              <a:ext uri="{FF2B5EF4-FFF2-40B4-BE49-F238E27FC236}">
                <a16:creationId xmlns:a16="http://schemas.microsoft.com/office/drawing/2014/main" xmlns="" id="{08B506A7-1D2D-4D1D-9714-90CC7F87F757}"/>
              </a:ext>
            </a:extLst>
          </p:cNvPr>
          <p:cNvSpPr>
            <a:spLocks noGrp="1"/>
          </p:cNvSpPr>
          <p:nvPr>
            <p:ph type="title"/>
          </p:nvPr>
        </p:nvSpPr>
        <p:spPr>
          <a:xfrm>
            <a:off x="650054" y="254228"/>
            <a:ext cx="7594786" cy="1087819"/>
          </a:xfrm>
        </p:spPr>
        <p:txBody>
          <a:bodyPr vert="horz" lIns="91440" tIns="45720" rIns="91440" bIns="45720" rtlCol="0" anchor="b">
            <a:noAutofit/>
          </a:bodyPr>
          <a:lstStyle/>
          <a:p>
            <a:pPr>
              <a:spcBef>
                <a:spcPct val="0"/>
              </a:spcBef>
            </a:pPr>
            <a:r>
              <a:rPr lang="en-US" sz="4200" kern="1200" dirty="0">
                <a:solidFill>
                  <a:schemeClr val="accent1">
                    <a:lumMod val="75000"/>
                  </a:schemeClr>
                </a:solidFill>
                <a:latin typeface="+mj-lt"/>
                <a:ea typeface="+mj-ea"/>
                <a:cs typeface="+mj-cs"/>
              </a:rPr>
              <a:t>How to Respond to Cyberbullying?</a:t>
            </a:r>
          </a:p>
        </p:txBody>
      </p:sp>
      <p:sp>
        <p:nvSpPr>
          <p:cNvPr id="25" name="Rectangle 24">
            <a:extLst>
              <a:ext uri="{FF2B5EF4-FFF2-40B4-BE49-F238E27FC236}">
                <a16:creationId xmlns:a16="http://schemas.microsoft.com/office/drawing/2014/main" xmlns="" id="{33AE4636-AEEC-45D6-84D4-7AC2DA48EC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xmlns="" id="{8D9CE0F4-2EB2-4F1F-8AAC-DB3571D9FE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ubstituent text 2">
            <a:extLst>
              <a:ext uri="{FF2B5EF4-FFF2-40B4-BE49-F238E27FC236}">
                <a16:creationId xmlns:a16="http://schemas.microsoft.com/office/drawing/2014/main" xmlns="" id="{6F49F9DA-E69F-4350-96E2-481B337FDC3B}"/>
              </a:ext>
            </a:extLst>
          </p:cNvPr>
          <p:cNvSpPr>
            <a:spLocks noGrp="1"/>
          </p:cNvSpPr>
          <p:nvPr>
            <p:ph type="body" idx="1"/>
          </p:nvPr>
        </p:nvSpPr>
        <p:spPr>
          <a:xfrm>
            <a:off x="0" y="1591546"/>
            <a:ext cx="6096000" cy="5012226"/>
          </a:xfrm>
        </p:spPr>
        <p:txBody>
          <a:bodyPr vert="horz" lIns="91440" tIns="45720" rIns="91440" bIns="45720" rtlCol="0">
            <a:noAutofit/>
          </a:bodyPr>
          <a:lstStyle/>
          <a:p>
            <a:pPr marL="0">
              <a:spcAft>
                <a:spcPts val="600"/>
              </a:spcAft>
            </a:pPr>
            <a:r>
              <a:rPr lang="en-US" sz="2300" b="1" dirty="0">
                <a:solidFill>
                  <a:schemeClr val="accent1">
                    <a:lumMod val="75000"/>
                  </a:schemeClr>
                </a:solidFill>
                <a:latin typeface="+mj-lt"/>
              </a:rPr>
              <a:t>Block cyberbullies! </a:t>
            </a:r>
          </a:p>
          <a:p>
            <a:pPr marL="0" indent="0">
              <a:spcAft>
                <a:spcPts val="600"/>
              </a:spcAft>
              <a:buNone/>
            </a:pPr>
            <a:r>
              <a:rPr lang="en-US" sz="2300" dirty="0">
                <a:solidFill>
                  <a:schemeClr val="accent1">
                    <a:lumMod val="75000"/>
                  </a:schemeClr>
                </a:solidFill>
                <a:latin typeface="+mj-lt"/>
              </a:rPr>
              <a:t>It will be harder for someone to bully you if they can’t reached you.</a:t>
            </a:r>
          </a:p>
          <a:p>
            <a:pPr marL="0">
              <a:spcAft>
                <a:spcPts val="600"/>
              </a:spcAft>
            </a:pPr>
            <a:r>
              <a:rPr lang="en-US" sz="2300" b="1" dirty="0">
                <a:solidFill>
                  <a:schemeClr val="accent1">
                    <a:lumMod val="75000"/>
                  </a:schemeClr>
                </a:solidFill>
                <a:latin typeface="+mj-lt"/>
              </a:rPr>
              <a:t>Report cyberbullying! </a:t>
            </a:r>
          </a:p>
          <a:p>
            <a:pPr marL="0" indent="0">
              <a:spcAft>
                <a:spcPts val="600"/>
              </a:spcAft>
              <a:buNone/>
            </a:pPr>
            <a:r>
              <a:rPr lang="en-US" sz="2300" dirty="0">
                <a:solidFill>
                  <a:schemeClr val="accent1">
                    <a:lumMod val="75000"/>
                  </a:schemeClr>
                </a:solidFill>
                <a:latin typeface="+mj-lt"/>
              </a:rPr>
              <a:t>Report the incidents to your online service providers. Harassment is a violation of the “terms of service” for most providers.</a:t>
            </a:r>
          </a:p>
          <a:p>
            <a:pPr marL="0">
              <a:spcAft>
                <a:spcPts val="600"/>
              </a:spcAft>
            </a:pPr>
            <a:r>
              <a:rPr lang="en-US" sz="2300" b="1" dirty="0">
                <a:solidFill>
                  <a:schemeClr val="accent1">
                    <a:lumMod val="75000"/>
                  </a:schemeClr>
                </a:solidFill>
                <a:latin typeface="+mj-lt"/>
              </a:rPr>
              <a:t>Report inappropriate behavior!</a:t>
            </a:r>
          </a:p>
          <a:p>
            <a:pPr marL="0" indent="0">
              <a:spcAft>
                <a:spcPts val="600"/>
              </a:spcAft>
              <a:buNone/>
            </a:pPr>
            <a:r>
              <a:rPr lang="en-US" sz="2300" dirty="0">
                <a:solidFill>
                  <a:schemeClr val="accent1">
                    <a:lumMod val="75000"/>
                  </a:schemeClr>
                </a:solidFill>
                <a:latin typeface="+mj-lt"/>
              </a:rPr>
              <a:t>Report the bullying to social media platforms. </a:t>
            </a:r>
          </a:p>
          <a:p>
            <a:pPr marL="0">
              <a:spcAft>
                <a:spcPts val="600"/>
              </a:spcAft>
            </a:pPr>
            <a:r>
              <a:rPr lang="en-US" sz="2300" b="1" dirty="0">
                <a:solidFill>
                  <a:schemeClr val="accent1">
                    <a:lumMod val="75000"/>
                  </a:schemeClr>
                </a:solidFill>
                <a:latin typeface="+mj-lt"/>
              </a:rPr>
              <a:t>Notify police!</a:t>
            </a:r>
          </a:p>
          <a:p>
            <a:pPr marL="0" indent="0">
              <a:spcAft>
                <a:spcPts val="600"/>
              </a:spcAft>
              <a:buNone/>
            </a:pPr>
            <a:r>
              <a:rPr lang="en-US" sz="2300" dirty="0">
                <a:solidFill>
                  <a:schemeClr val="accent1">
                    <a:lumMod val="75000"/>
                  </a:schemeClr>
                </a:solidFill>
                <a:latin typeface="+mj-lt"/>
              </a:rPr>
              <a:t>If someone threatens you or if someone you know is in danger, contact the police.</a:t>
            </a:r>
          </a:p>
        </p:txBody>
      </p:sp>
      <p:pic>
        <p:nvPicPr>
          <p:cNvPr id="5" name="Imagine 4">
            <a:extLst>
              <a:ext uri="{FF2B5EF4-FFF2-40B4-BE49-F238E27FC236}">
                <a16:creationId xmlns:a16="http://schemas.microsoft.com/office/drawing/2014/main" xmlns="" id="{843D9477-5F54-9A24-A874-57F5FD6F1BEC}"/>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361874" y="1342047"/>
            <a:ext cx="5662485" cy="4309872"/>
          </a:xfrm>
          <a:prstGeom prst="rect">
            <a:avLst/>
          </a:prstGeom>
        </p:spPr>
      </p:pic>
    </p:spTree>
    <p:extLst>
      <p:ext uri="{BB962C8B-B14F-4D97-AF65-F5344CB8AC3E}">
        <p14:creationId xmlns:p14="http://schemas.microsoft.com/office/powerpoint/2010/main" xmlns="" val="4174606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B8C923BD-8732-4BCC-945B-D212240E8B81}"/>
              </a:ext>
            </a:extLst>
          </p:cNvPr>
          <p:cNvSpPr>
            <a:spLocks noGrp="1"/>
          </p:cNvSpPr>
          <p:nvPr>
            <p:ph type="title"/>
          </p:nvPr>
        </p:nvSpPr>
        <p:spPr/>
        <p:txBody>
          <a:bodyPr>
            <a:normAutofit fontScale="90000"/>
          </a:bodyPr>
          <a:lstStyle/>
          <a:p>
            <a:pPr algn="ctr"/>
            <a:r>
              <a:rPr lang="en-US" dirty="0">
                <a:solidFill>
                  <a:schemeClr val="accent1">
                    <a:lumMod val="75000"/>
                  </a:schemeClr>
                </a:solidFill>
              </a:rPr>
              <a:t>How is Cyberbullying Prevented?</a:t>
            </a:r>
            <a:br>
              <a:rPr lang="en-US" dirty="0">
                <a:solidFill>
                  <a:schemeClr val="accent1">
                    <a:lumMod val="75000"/>
                  </a:schemeClr>
                </a:solidFill>
              </a:rPr>
            </a:br>
            <a:endParaRPr lang="ro-RO" dirty="0">
              <a:solidFill>
                <a:schemeClr val="accent1">
                  <a:lumMod val="75000"/>
                </a:schemeClr>
              </a:solidFill>
            </a:endParaRPr>
          </a:p>
        </p:txBody>
      </p:sp>
      <p:sp>
        <p:nvSpPr>
          <p:cNvPr id="3" name="Substituent text 2">
            <a:extLst>
              <a:ext uri="{FF2B5EF4-FFF2-40B4-BE49-F238E27FC236}">
                <a16:creationId xmlns:a16="http://schemas.microsoft.com/office/drawing/2014/main" xmlns="" id="{EEF55274-C1F4-4F17-9998-AE6395B5A3F0}"/>
              </a:ext>
            </a:extLst>
          </p:cNvPr>
          <p:cNvSpPr>
            <a:spLocks noGrp="1"/>
          </p:cNvSpPr>
          <p:nvPr>
            <p:ph type="body" idx="1"/>
          </p:nvPr>
        </p:nvSpPr>
        <p:spPr>
          <a:xfrm>
            <a:off x="415600" y="1117600"/>
            <a:ext cx="11360800" cy="5349933"/>
          </a:xfrm>
        </p:spPr>
        <p:txBody>
          <a:bodyPr>
            <a:normAutofit lnSpcReduction="10000"/>
          </a:bodyPr>
          <a:lstStyle/>
          <a:p>
            <a:pPr>
              <a:buFont typeface="Wingdings" panose="05000000000000000000" pitchFamily="2" charset="2"/>
              <a:buChar char="§"/>
            </a:pPr>
            <a:r>
              <a:rPr lang="en-US" dirty="0">
                <a:solidFill>
                  <a:schemeClr val="accent1">
                    <a:lumMod val="75000"/>
                  </a:schemeClr>
                </a:solidFill>
                <a:latin typeface="Constantia" panose="02030602050306030303" pitchFamily="18" charset="0"/>
              </a:rPr>
              <a:t>Change your online and social media settings to “private” to help prevent your information from getting into the wrong hands. </a:t>
            </a:r>
            <a:endParaRPr lang="ro-RO" dirty="0">
              <a:solidFill>
                <a:schemeClr val="accent1">
                  <a:lumMod val="75000"/>
                </a:schemeClr>
              </a:solidFill>
              <a:latin typeface="Constantia" panose="02030602050306030303" pitchFamily="18" charset="0"/>
            </a:endParaRPr>
          </a:p>
          <a:p>
            <a:pPr>
              <a:buFont typeface="Wingdings" panose="05000000000000000000" pitchFamily="2" charset="2"/>
              <a:buChar char="§"/>
            </a:pPr>
            <a:endParaRPr lang="ro-RO" dirty="0">
              <a:solidFill>
                <a:schemeClr val="accent1">
                  <a:lumMod val="75000"/>
                </a:schemeClr>
              </a:solidFill>
              <a:latin typeface="Constantia" panose="02030602050306030303" pitchFamily="18" charset="0"/>
            </a:endParaRPr>
          </a:p>
          <a:p>
            <a:pPr>
              <a:buFont typeface="Wingdings" panose="05000000000000000000" pitchFamily="2" charset="2"/>
              <a:buChar char="§"/>
            </a:pPr>
            <a:r>
              <a:rPr lang="ro-RO" dirty="0">
                <a:solidFill>
                  <a:schemeClr val="accent1">
                    <a:lumMod val="75000"/>
                  </a:schemeClr>
                </a:solidFill>
                <a:latin typeface="Constantia" panose="02030602050306030303" pitchFamily="18" charset="0"/>
              </a:rPr>
              <a:t>C</a:t>
            </a:r>
            <a:r>
              <a:rPr lang="en-US" dirty="0" err="1">
                <a:solidFill>
                  <a:schemeClr val="accent1">
                    <a:lumMod val="75000"/>
                  </a:schemeClr>
                </a:solidFill>
                <a:latin typeface="Constantia" panose="02030602050306030303" pitchFamily="18" charset="0"/>
              </a:rPr>
              <a:t>ommunicate</a:t>
            </a:r>
            <a:r>
              <a:rPr lang="en-US" dirty="0">
                <a:solidFill>
                  <a:schemeClr val="accent1">
                    <a:lumMod val="75000"/>
                  </a:schemeClr>
                </a:solidFill>
                <a:latin typeface="Constantia" panose="02030602050306030303" pitchFamily="18" charset="0"/>
              </a:rPr>
              <a:t> </a:t>
            </a:r>
            <a:r>
              <a:rPr lang="ro-RO" dirty="0" err="1">
                <a:solidFill>
                  <a:schemeClr val="accent1">
                    <a:lumMod val="75000"/>
                  </a:schemeClr>
                </a:solidFill>
                <a:latin typeface="Constantia" panose="02030602050306030303" pitchFamily="18" charset="0"/>
              </a:rPr>
              <a:t>only</a:t>
            </a:r>
            <a:r>
              <a:rPr lang="ro-RO" dirty="0">
                <a:solidFill>
                  <a:schemeClr val="accent1">
                    <a:lumMod val="75000"/>
                  </a:schemeClr>
                </a:solidFill>
                <a:latin typeface="Constantia" panose="02030602050306030303" pitchFamily="18" charset="0"/>
              </a:rPr>
              <a:t> </a:t>
            </a:r>
            <a:r>
              <a:rPr lang="en-US" dirty="0">
                <a:solidFill>
                  <a:schemeClr val="accent1">
                    <a:lumMod val="75000"/>
                  </a:schemeClr>
                </a:solidFill>
                <a:latin typeface="Constantia" panose="02030602050306030303" pitchFamily="18" charset="0"/>
              </a:rPr>
              <a:t>with people </a:t>
            </a:r>
            <a:r>
              <a:rPr lang="ro-RO" dirty="0">
                <a:solidFill>
                  <a:schemeClr val="accent1">
                    <a:lumMod val="75000"/>
                  </a:schemeClr>
                </a:solidFill>
                <a:latin typeface="Constantia" panose="02030602050306030303" pitchFamily="18" charset="0"/>
              </a:rPr>
              <a:t>you</a:t>
            </a:r>
            <a:r>
              <a:rPr lang="en-US" dirty="0">
                <a:solidFill>
                  <a:schemeClr val="accent1">
                    <a:lumMod val="75000"/>
                  </a:schemeClr>
                </a:solidFill>
                <a:latin typeface="Constantia" panose="02030602050306030303" pitchFamily="18" charset="0"/>
              </a:rPr>
              <a:t> personally know . </a:t>
            </a:r>
            <a:endParaRPr lang="ro-RO" dirty="0">
              <a:solidFill>
                <a:schemeClr val="accent1">
                  <a:lumMod val="75000"/>
                </a:schemeClr>
              </a:solidFill>
              <a:latin typeface="Constantia" panose="02030602050306030303" pitchFamily="18" charset="0"/>
            </a:endParaRPr>
          </a:p>
          <a:p>
            <a:pPr>
              <a:buFont typeface="Wingdings" panose="05000000000000000000" pitchFamily="2" charset="2"/>
              <a:buChar char="§"/>
            </a:pPr>
            <a:endParaRPr lang="ro-RO" dirty="0">
              <a:solidFill>
                <a:schemeClr val="accent1">
                  <a:lumMod val="75000"/>
                </a:schemeClr>
              </a:solidFill>
              <a:latin typeface="Constantia" panose="02030602050306030303" pitchFamily="18" charset="0"/>
            </a:endParaRPr>
          </a:p>
          <a:p>
            <a:pPr>
              <a:buFont typeface="Wingdings" panose="05000000000000000000" pitchFamily="2" charset="2"/>
              <a:buChar char="§"/>
            </a:pPr>
            <a:r>
              <a:rPr lang="ro-RO" dirty="0" err="1">
                <a:solidFill>
                  <a:schemeClr val="accent1">
                    <a:lumMod val="75000"/>
                  </a:schemeClr>
                </a:solidFill>
                <a:latin typeface="Constantia" panose="02030602050306030303" pitchFamily="18" charset="0"/>
              </a:rPr>
              <a:t>You</a:t>
            </a:r>
            <a:r>
              <a:rPr lang="ro-RO" dirty="0">
                <a:solidFill>
                  <a:schemeClr val="accent1">
                    <a:lumMod val="75000"/>
                  </a:schemeClr>
                </a:solidFill>
                <a:latin typeface="Constantia" panose="02030602050306030303" pitchFamily="18" charset="0"/>
              </a:rPr>
              <a:t> </a:t>
            </a:r>
            <a:r>
              <a:rPr lang="en-US" dirty="0">
                <a:solidFill>
                  <a:schemeClr val="accent1">
                    <a:lumMod val="75000"/>
                  </a:schemeClr>
                </a:solidFill>
                <a:latin typeface="Constantia" panose="02030602050306030303" pitchFamily="18" charset="0"/>
              </a:rPr>
              <a:t>shouldn’t follow strangers or allow strangers to follow you. </a:t>
            </a:r>
            <a:endParaRPr lang="ro-RO" dirty="0">
              <a:solidFill>
                <a:schemeClr val="accent1">
                  <a:lumMod val="75000"/>
                </a:schemeClr>
              </a:solidFill>
              <a:latin typeface="Constantia" panose="02030602050306030303" pitchFamily="18" charset="0"/>
            </a:endParaRPr>
          </a:p>
          <a:p>
            <a:pPr marL="0" indent="0">
              <a:buNone/>
            </a:pPr>
            <a:endParaRPr lang="ro-RO" dirty="0">
              <a:solidFill>
                <a:schemeClr val="accent1">
                  <a:lumMod val="75000"/>
                </a:schemeClr>
              </a:solidFill>
              <a:latin typeface="Constantia" panose="02030602050306030303" pitchFamily="18" charset="0"/>
            </a:endParaRPr>
          </a:p>
          <a:p>
            <a:pPr>
              <a:buFont typeface="Wingdings" panose="05000000000000000000" pitchFamily="2" charset="2"/>
              <a:buChar char="§"/>
            </a:pPr>
            <a:r>
              <a:rPr lang="en-US" dirty="0">
                <a:solidFill>
                  <a:schemeClr val="accent1">
                    <a:lumMod val="75000"/>
                  </a:schemeClr>
                </a:solidFill>
                <a:latin typeface="Constantia" panose="02030602050306030303" pitchFamily="18" charset="0"/>
              </a:rPr>
              <a:t>Think before posting. </a:t>
            </a:r>
            <a:endParaRPr lang="ro-RO" dirty="0">
              <a:solidFill>
                <a:schemeClr val="accent1">
                  <a:lumMod val="75000"/>
                </a:schemeClr>
              </a:solidFill>
              <a:latin typeface="Constantia" panose="02030602050306030303" pitchFamily="18" charset="0"/>
            </a:endParaRPr>
          </a:p>
          <a:p>
            <a:pPr>
              <a:buFont typeface="Wingdings" panose="05000000000000000000" pitchFamily="2" charset="2"/>
              <a:buChar char="§"/>
            </a:pPr>
            <a:endParaRPr lang="ro-RO" dirty="0">
              <a:solidFill>
                <a:schemeClr val="accent1">
                  <a:lumMod val="75000"/>
                </a:schemeClr>
              </a:solidFill>
              <a:latin typeface="Constantia" panose="02030602050306030303" pitchFamily="18" charset="0"/>
            </a:endParaRPr>
          </a:p>
          <a:p>
            <a:pPr>
              <a:buFont typeface="Wingdings" panose="05000000000000000000" pitchFamily="2" charset="2"/>
              <a:buChar char="§"/>
            </a:pPr>
            <a:r>
              <a:rPr lang="en-US" dirty="0">
                <a:solidFill>
                  <a:schemeClr val="accent1">
                    <a:lumMod val="75000"/>
                  </a:schemeClr>
                </a:solidFill>
                <a:latin typeface="Constantia" panose="02030602050306030303" pitchFamily="18" charset="0"/>
              </a:rPr>
              <a:t>Posts are permanently online, so</a:t>
            </a:r>
            <a:r>
              <a:rPr lang="ro-RO" dirty="0">
                <a:solidFill>
                  <a:schemeClr val="accent1">
                    <a:lumMod val="75000"/>
                  </a:schemeClr>
                </a:solidFill>
                <a:latin typeface="Constantia" panose="02030602050306030303" pitchFamily="18" charset="0"/>
              </a:rPr>
              <a:t> </a:t>
            </a:r>
            <a:r>
              <a:rPr lang="en-GB" dirty="0">
                <a:solidFill>
                  <a:schemeClr val="accent1">
                    <a:lumMod val="75000"/>
                  </a:schemeClr>
                </a:solidFill>
                <a:latin typeface="Constantia" panose="02030602050306030303" pitchFamily="18" charset="0"/>
              </a:rPr>
              <a:t>don’t</a:t>
            </a:r>
            <a:r>
              <a:rPr lang="ro-RO" dirty="0">
                <a:solidFill>
                  <a:schemeClr val="accent1">
                    <a:lumMod val="75000"/>
                  </a:schemeClr>
                </a:solidFill>
                <a:latin typeface="Constantia" panose="02030602050306030303" pitchFamily="18" charset="0"/>
              </a:rPr>
              <a:t> </a:t>
            </a:r>
            <a:r>
              <a:rPr lang="en-US" dirty="0">
                <a:solidFill>
                  <a:schemeClr val="accent1">
                    <a:lumMod val="75000"/>
                  </a:schemeClr>
                </a:solidFill>
                <a:latin typeface="Constantia" panose="02030602050306030303" pitchFamily="18" charset="0"/>
              </a:rPr>
              <a:t>post something </a:t>
            </a:r>
            <a:r>
              <a:rPr lang="ro-RO" dirty="0" err="1">
                <a:solidFill>
                  <a:schemeClr val="accent1">
                    <a:lumMod val="75000"/>
                  </a:schemeClr>
                </a:solidFill>
                <a:latin typeface="Constantia" panose="02030602050306030303" pitchFamily="18" charset="0"/>
              </a:rPr>
              <a:t>you</a:t>
            </a:r>
            <a:r>
              <a:rPr lang="en-US" dirty="0">
                <a:solidFill>
                  <a:schemeClr val="accent1">
                    <a:lumMod val="75000"/>
                  </a:schemeClr>
                </a:solidFill>
                <a:latin typeface="Constantia" panose="02030602050306030303" pitchFamily="18" charset="0"/>
              </a:rPr>
              <a:t>’ll regret.</a:t>
            </a:r>
          </a:p>
          <a:p>
            <a:pPr marL="0" indent="0">
              <a:buNone/>
            </a:pPr>
            <a:endParaRPr lang="en-US" dirty="0">
              <a:solidFill>
                <a:schemeClr val="accent1">
                  <a:lumMod val="75000"/>
                </a:schemeClr>
              </a:solidFill>
              <a:latin typeface="Constantia" panose="02030602050306030303" pitchFamily="18" charset="0"/>
            </a:endParaRPr>
          </a:p>
          <a:p>
            <a:pPr>
              <a:buFont typeface="Wingdings" panose="05000000000000000000" pitchFamily="2" charset="2"/>
              <a:buChar char="§"/>
            </a:pPr>
            <a:r>
              <a:rPr lang="en-US" dirty="0">
                <a:solidFill>
                  <a:schemeClr val="accent1">
                    <a:lumMod val="75000"/>
                  </a:schemeClr>
                </a:solidFill>
                <a:latin typeface="Constantia" panose="02030602050306030303" pitchFamily="18" charset="0"/>
              </a:rPr>
              <a:t> Never share your personal information online, including passwords.</a:t>
            </a:r>
            <a:endParaRPr lang="ro-RO" dirty="0">
              <a:solidFill>
                <a:schemeClr val="accent1">
                  <a:lumMod val="75000"/>
                </a:schemeClr>
              </a:solidFill>
              <a:latin typeface="Constantia" panose="02030602050306030303" pitchFamily="18" charset="0"/>
            </a:endParaRPr>
          </a:p>
          <a:p>
            <a:pPr>
              <a:buFont typeface="Wingdings" panose="05000000000000000000" pitchFamily="2" charset="2"/>
              <a:buChar char="§"/>
            </a:pPr>
            <a:endParaRPr lang="en-US" dirty="0">
              <a:solidFill>
                <a:schemeClr val="accent1">
                  <a:lumMod val="75000"/>
                </a:schemeClr>
              </a:solidFill>
              <a:latin typeface="Constantia" panose="02030602050306030303" pitchFamily="18" charset="0"/>
            </a:endParaRPr>
          </a:p>
          <a:p>
            <a:pPr>
              <a:buFont typeface="Wingdings" panose="05000000000000000000" pitchFamily="2" charset="2"/>
              <a:buChar char="§"/>
            </a:pPr>
            <a:r>
              <a:rPr lang="en-US" dirty="0">
                <a:solidFill>
                  <a:schemeClr val="accent1">
                    <a:lumMod val="75000"/>
                  </a:schemeClr>
                </a:solidFill>
                <a:latin typeface="Constantia" panose="02030602050306030303" pitchFamily="18" charset="0"/>
              </a:rPr>
              <a:t> Never meet face to face with someone you’ve met online.</a:t>
            </a:r>
            <a:endParaRPr lang="ro-RO" dirty="0">
              <a:solidFill>
                <a:schemeClr val="accent1">
                  <a:lumMod val="75000"/>
                </a:schemeClr>
              </a:solidFill>
              <a:latin typeface="Constantia" panose="02030602050306030303" pitchFamily="18" charset="0"/>
            </a:endParaRPr>
          </a:p>
        </p:txBody>
      </p:sp>
    </p:spTree>
    <p:extLst>
      <p:ext uri="{BB962C8B-B14F-4D97-AF65-F5344CB8AC3E}">
        <p14:creationId xmlns:p14="http://schemas.microsoft.com/office/powerpoint/2010/main" xmlns="" val="378587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7532" t="30513" r="72276" b="45897"/>
          <a:stretch/>
        </p:blipFill>
        <p:spPr bwMode="auto">
          <a:xfrm>
            <a:off x="4976029" y="971463"/>
            <a:ext cx="6731338" cy="4915074"/>
          </a:xfrm>
          <a:prstGeom prst="rect">
            <a:avLst/>
          </a:prstGeom>
          <a:extLst>
            <a:ext uri="{53640926-AAD7-44D8-BBD7-CCE9431645EC}">
              <a14:shadowObscured xmlns:a14="http://schemas.microsoft.com/office/drawing/2010/main" xmlns=""/>
            </a:ext>
          </a:extLst>
        </p:spPr>
      </p:pic>
      <p:pic>
        <p:nvPicPr>
          <p:cNvPr id="3074" name="Picture 2" descr="Image result for cyberbullying mem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84632" y="741119"/>
            <a:ext cx="4169663" cy="53757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96209549"/>
      </p:ext>
    </p:extLst>
  </p:cSld>
  <p:clrMapOvr>
    <a:masterClrMapping/>
  </p:clrMapOvr>
  <mc:AlternateContent xmlns:mc="http://schemas.openxmlformats.org/markup-compatibility/2006">
    <mc:Choice xmlns:p14="http://schemas.microsoft.com/office/powerpoint/2010/main" xmlns="" Requires="p14">
      <p:transition spd="slow" p14:dur="1100" advTm="20190">
        <p14:switch dir="r"/>
      </p:transition>
    </mc:Choice>
    <mc:Fallback>
      <p:transition spd="slow" advTm="2019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xmlns="" id="{C3896A03-3945-419A-B66B-4EE266EDD1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 y="0"/>
            <a:ext cx="4654285"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u 1">
            <a:extLst>
              <a:ext uri="{FF2B5EF4-FFF2-40B4-BE49-F238E27FC236}">
                <a16:creationId xmlns:a16="http://schemas.microsoft.com/office/drawing/2014/main" xmlns="" id="{268DC670-8003-C8F9-7A03-098EE3168217}"/>
              </a:ext>
            </a:extLst>
          </p:cNvPr>
          <p:cNvSpPr>
            <a:spLocks noGrp="1"/>
          </p:cNvSpPr>
          <p:nvPr>
            <p:ph type="title"/>
          </p:nvPr>
        </p:nvSpPr>
        <p:spPr>
          <a:xfrm>
            <a:off x="1156851" y="637763"/>
            <a:ext cx="2910051" cy="5576768"/>
          </a:xfrm>
        </p:spPr>
        <p:txBody>
          <a:bodyPr vert="horz" lIns="91440" tIns="45720" rIns="91440" bIns="45720" rtlCol="0" anchor="t">
            <a:normAutofit/>
          </a:bodyPr>
          <a:lstStyle/>
          <a:p>
            <a:pPr>
              <a:spcBef>
                <a:spcPct val="0"/>
              </a:spcBef>
            </a:pPr>
            <a:r>
              <a:rPr lang="en-US" sz="2600" kern="1200" dirty="0">
                <a:solidFill>
                  <a:schemeClr val="accent1">
                    <a:lumMod val="75000"/>
                  </a:schemeClr>
                </a:solidFill>
                <a:latin typeface="+mj-lt"/>
                <a:ea typeface="+mj-ea"/>
                <a:cs typeface="+mj-cs"/>
              </a:rPr>
              <a:t>"I Like It" is an anti-cyber bullying rap performed by the </a:t>
            </a:r>
            <a:r>
              <a:rPr lang="en-US" sz="2600" kern="1200" dirty="0" err="1">
                <a:solidFill>
                  <a:schemeClr val="accent1">
                    <a:lumMod val="75000"/>
                  </a:schemeClr>
                </a:solidFill>
                <a:latin typeface="+mj-lt"/>
                <a:ea typeface="+mj-ea"/>
                <a:cs typeface="+mj-cs"/>
              </a:rPr>
              <a:t>GMCBeats</a:t>
            </a:r>
            <a:r>
              <a:rPr lang="en-US" sz="2600" kern="1200" dirty="0">
                <a:solidFill>
                  <a:schemeClr val="accent1">
                    <a:lumMod val="75000"/>
                  </a:schemeClr>
                </a:solidFill>
                <a:latin typeface="+mj-lt"/>
                <a:ea typeface="+mj-ea"/>
                <a:cs typeface="+mj-cs"/>
              </a:rPr>
              <a:t> Youth Crew to celebrate Safer Internet Day 2015.</a:t>
            </a:r>
            <a:br>
              <a:rPr lang="en-US" sz="2600" kern="1200" dirty="0">
                <a:solidFill>
                  <a:schemeClr val="accent1">
                    <a:lumMod val="75000"/>
                  </a:schemeClr>
                </a:solidFill>
                <a:latin typeface="+mj-lt"/>
                <a:ea typeface="+mj-ea"/>
                <a:cs typeface="+mj-cs"/>
              </a:rPr>
            </a:br>
            <a:r>
              <a:rPr lang="en-US" sz="2600" kern="1200" dirty="0">
                <a:solidFill>
                  <a:schemeClr val="accent1">
                    <a:lumMod val="75000"/>
                  </a:schemeClr>
                </a:solidFill>
                <a:latin typeface="+mj-lt"/>
                <a:ea typeface="+mj-ea"/>
                <a:cs typeface="+mj-cs"/>
              </a:rPr>
              <a:t>Music &amp; lyrics written, produced &amp; recorded at </a:t>
            </a:r>
            <a:r>
              <a:rPr lang="en-US" sz="2600" kern="1200" dirty="0" err="1">
                <a:solidFill>
                  <a:schemeClr val="accent1">
                    <a:lumMod val="75000"/>
                  </a:schemeClr>
                </a:solidFill>
                <a:latin typeface="+mj-lt"/>
                <a:ea typeface="+mj-ea"/>
                <a:cs typeface="+mj-cs"/>
              </a:rPr>
              <a:t>GMCBeats</a:t>
            </a:r>
            <a:r>
              <a:rPr lang="en-US" sz="2600" kern="1200" dirty="0">
                <a:solidFill>
                  <a:schemeClr val="accent1">
                    <a:lumMod val="75000"/>
                  </a:schemeClr>
                </a:solidFill>
                <a:latin typeface="+mj-lt"/>
                <a:ea typeface="+mj-ea"/>
                <a:cs typeface="+mj-cs"/>
              </a:rPr>
              <a:t> Rap Workshops (run by Garry McCarthy.</a:t>
            </a:r>
          </a:p>
        </p:txBody>
      </p:sp>
      <p:sp>
        <p:nvSpPr>
          <p:cNvPr id="16" name="Rectangle 10">
            <a:extLst>
              <a:ext uri="{FF2B5EF4-FFF2-40B4-BE49-F238E27FC236}">
                <a16:creationId xmlns:a16="http://schemas.microsoft.com/office/drawing/2014/main" xmlns="" id="{B34F5AD2-EDBD-4BBD-A55C-EAFFD0C709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62118" y="0"/>
            <a:ext cx="7529872"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playback">
            <a:hlinkClick r:id="" action="ppaction://media"/>
            <a:extLst>
              <a:ext uri="{FF2B5EF4-FFF2-40B4-BE49-F238E27FC236}">
                <a16:creationId xmlns:a16="http://schemas.microsoft.com/office/drawing/2014/main" xmlns="" id="{5BE1028E-F34F-AE87-1BBE-8C9B18DE82EE}"/>
              </a:ext>
            </a:extLst>
          </p:cNvPr>
          <p:cNvPicPr>
            <a:picLocks noChangeAspect="1"/>
          </p:cNvPicPr>
          <p:nvPr>
            <a:videoFile r:link="rId1"/>
            <p:extLst>
              <p:ext uri="{DAA4B4D4-6D71-4841-9C94-3DE7FCFB9230}">
                <p14:media xmlns:p14="http://schemas.microsoft.com/office/powerpoint/2010/main" xmlns="" r:embed="rId3">
                  <p14:fade in="5250"/>
                </p14:media>
              </p:ext>
            </p:extLst>
          </p:nvPr>
        </p:nvPicPr>
        <p:blipFill>
          <a:blip r:embed="rId4"/>
          <a:stretch>
            <a:fillRect/>
          </a:stretch>
        </p:blipFill>
        <p:spPr>
          <a:xfrm>
            <a:off x="5439976" y="921582"/>
            <a:ext cx="5592818" cy="2359470"/>
          </a:xfrm>
          <a:prstGeom prst="rect">
            <a:avLst/>
          </a:prstGeom>
        </p:spPr>
      </p:pic>
      <p:sp>
        <p:nvSpPr>
          <p:cNvPr id="17" name="Rectangle 12">
            <a:extLst>
              <a:ext uri="{FF2B5EF4-FFF2-40B4-BE49-F238E27FC236}">
                <a16:creationId xmlns:a16="http://schemas.microsoft.com/office/drawing/2014/main" xmlns="" id="{450D3AD2-FA80-415F-A9CE-54D884561C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39976" y="4006121"/>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stituent text 2">
            <a:extLst>
              <a:ext uri="{FF2B5EF4-FFF2-40B4-BE49-F238E27FC236}">
                <a16:creationId xmlns:a16="http://schemas.microsoft.com/office/drawing/2014/main" xmlns="" id="{D02D1A7F-23BA-3FE1-6C81-0BB623AB4981}"/>
              </a:ext>
            </a:extLst>
          </p:cNvPr>
          <p:cNvSpPr>
            <a:spLocks noGrp="1"/>
          </p:cNvSpPr>
          <p:nvPr>
            <p:ph type="body" idx="1"/>
          </p:nvPr>
        </p:nvSpPr>
        <p:spPr>
          <a:xfrm>
            <a:off x="5439965" y="4212709"/>
            <a:ext cx="5605390" cy="2001821"/>
          </a:xfrm>
        </p:spPr>
        <p:txBody>
          <a:bodyPr vert="horz" lIns="91440" tIns="45720" rIns="91440" bIns="45720" rtlCol="0">
            <a:normAutofit/>
          </a:bodyPr>
          <a:lstStyle/>
          <a:p>
            <a:endParaRPr lang="en-US" sz="1800"/>
          </a:p>
        </p:txBody>
      </p:sp>
    </p:spTree>
    <p:extLst>
      <p:ext uri="{BB962C8B-B14F-4D97-AF65-F5344CB8AC3E}">
        <p14:creationId xmlns:p14="http://schemas.microsoft.com/office/powerpoint/2010/main" xmlns="" val="206872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7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useBgFill="1">
        <p:nvSpPr>
          <p:cNvPr id="193" name="Rectangle 192">
            <a:extLst>
              <a:ext uri="{FF2B5EF4-FFF2-40B4-BE49-F238E27FC236}">
                <a16:creationId xmlns:a16="http://schemas.microsoft.com/office/drawing/2014/main" xmlns="" id="{76EFD3D9-44F0-4267-BCC1-1613E79D82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reeform 6">
            <a:extLst>
              <a:ext uri="{FF2B5EF4-FFF2-40B4-BE49-F238E27FC236}">
                <a16:creationId xmlns:a16="http://schemas.microsoft.com/office/drawing/2014/main" xmlns="" id="{A779A851-95D6-41AF-937A-B0E4B7F6FA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7" name="Freeform 7">
            <a:extLst>
              <a:ext uri="{FF2B5EF4-FFF2-40B4-BE49-F238E27FC236}">
                <a16:creationId xmlns:a16="http://schemas.microsoft.com/office/drawing/2014/main" xmlns="" id="{953FB2E7-B6CB-429C-81EB-D9516D6D5C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9" name="Freeform: Shape 198">
            <a:extLst>
              <a:ext uri="{FF2B5EF4-FFF2-40B4-BE49-F238E27FC236}">
                <a16:creationId xmlns:a16="http://schemas.microsoft.com/office/drawing/2014/main" xmlns="" id="{2EC40DB1-B719-4A13-9A4D-0966B4B278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3" name="Shape 173"/>
          <p:cNvSpPr txBox="1">
            <a:spLocks noGrp="1"/>
          </p:cNvSpPr>
          <p:nvPr>
            <p:ph type="title"/>
          </p:nvPr>
        </p:nvSpPr>
        <p:spPr>
          <a:xfrm>
            <a:off x="934872" y="982272"/>
            <a:ext cx="3388419" cy="4560970"/>
          </a:xfrm>
          <a:prstGeom prst="rect">
            <a:avLst/>
          </a:prstGeom>
        </p:spPr>
        <p:txBody>
          <a:bodyPr vert="horz" lIns="91425" tIns="45700" rIns="91425" bIns="45700" rtlCol="0" anchorCtr="0">
            <a:normAutofit/>
          </a:bodyPr>
          <a:lstStyle/>
          <a:p>
            <a:pPr indent="-266700">
              <a:spcBef>
                <a:spcPts val="0"/>
              </a:spcBef>
              <a:buClr>
                <a:srgbClr val="F9F9F9"/>
              </a:buClr>
              <a:buSzPct val="100000"/>
            </a:pPr>
            <a:r>
              <a:rPr lang="en-US" sz="3700" b="1" u="sng" dirty="0">
                <a:solidFill>
                  <a:srgbClr val="FFFFFF"/>
                </a:solidFill>
                <a:latin typeface="Constantia"/>
                <a:ea typeface="Constantia"/>
                <a:cs typeface="Constantia"/>
                <a:sym typeface="Constantia"/>
              </a:rPr>
              <a:t>Cyberbullying – what is it?</a:t>
            </a:r>
          </a:p>
        </p:txBody>
      </p:sp>
      <p:sp>
        <p:nvSpPr>
          <p:cNvPr id="201" name="Rectangle 8">
            <a:extLst>
              <a:ext uri="{FF2B5EF4-FFF2-40B4-BE49-F238E27FC236}">
                <a16:creationId xmlns:a16="http://schemas.microsoft.com/office/drawing/2014/main" xmlns="" id="{82211336-CFF3-412D-868A-6679C1004C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Shape 172"/>
          <p:cNvSpPr txBox="1">
            <a:spLocks noGrp="1"/>
          </p:cNvSpPr>
          <p:nvPr>
            <p:ph type="body" idx="1"/>
          </p:nvPr>
        </p:nvSpPr>
        <p:spPr>
          <a:xfrm>
            <a:off x="5221862" y="1719618"/>
            <a:ext cx="5948831" cy="4334629"/>
          </a:xfrm>
          <a:prstGeom prst="rect">
            <a:avLst/>
          </a:prstGeom>
        </p:spPr>
        <p:txBody>
          <a:bodyPr vert="horz" lIns="91425" tIns="45700" rIns="91425" bIns="45700" rtlCol="0" anchor="ctr" anchorCtr="0">
            <a:normAutofit/>
          </a:bodyPr>
          <a:lstStyle/>
          <a:p>
            <a:pPr marL="274320" indent="-274320">
              <a:spcBef>
                <a:spcPts val="600"/>
              </a:spcBef>
              <a:buClr>
                <a:schemeClr val="accent2"/>
              </a:buClr>
              <a:buSzPct val="85000"/>
              <a:buNone/>
            </a:pPr>
            <a:r>
              <a:rPr lang="en-US" sz="2000" dirty="0">
                <a:solidFill>
                  <a:srgbClr val="FEFFFF"/>
                </a:solidFill>
                <a:latin typeface="Constantia"/>
                <a:ea typeface="Constantia"/>
                <a:cs typeface="Constantia"/>
                <a:sym typeface="Constantia"/>
              </a:rPr>
              <a:t>Cyberbullying is bullying that takes place over digital devices like cell phones, computers and tablets. Cyberbullying can occur through SMS, Text, and apps, or online in social media, forums, or gaming where people can view, participate in, or share content.</a:t>
            </a:r>
            <a:endParaRPr lang="ro-RO" sz="2000" dirty="0">
              <a:solidFill>
                <a:srgbClr val="FEFFFF"/>
              </a:solidFill>
              <a:latin typeface="Constantia"/>
              <a:ea typeface="Constantia"/>
              <a:cs typeface="Constantia"/>
              <a:sym typeface="Constantia"/>
            </a:endParaRPr>
          </a:p>
          <a:p>
            <a:pPr marL="274320" indent="-274320">
              <a:spcBef>
                <a:spcPts val="600"/>
              </a:spcBef>
              <a:buClr>
                <a:schemeClr val="accent2"/>
              </a:buClr>
              <a:buSzPct val="85000"/>
              <a:buNone/>
            </a:pPr>
            <a:endParaRPr lang="en-US" sz="2000" dirty="0">
              <a:solidFill>
                <a:srgbClr val="FEFFFF"/>
              </a:solidFill>
              <a:latin typeface="Constantia"/>
              <a:ea typeface="Constantia"/>
              <a:cs typeface="Constantia"/>
              <a:sym typeface="Constantia"/>
            </a:endParaRPr>
          </a:p>
          <a:p>
            <a:pPr marL="274320" indent="-274320">
              <a:spcBef>
                <a:spcPts val="600"/>
              </a:spcBef>
              <a:buClr>
                <a:schemeClr val="accent2"/>
              </a:buClr>
              <a:buSzPct val="85000"/>
              <a:buNone/>
            </a:pPr>
            <a:r>
              <a:rPr lang="en-US" sz="2000" dirty="0">
                <a:solidFill>
                  <a:srgbClr val="FEFFFF"/>
                </a:solidFill>
                <a:latin typeface="Constantia"/>
                <a:ea typeface="Constantia"/>
                <a:cs typeface="Constantia"/>
                <a:sym typeface="Constantia"/>
              </a:rPr>
              <a:t> Cyberbullying includes sending, posting, or sharing negative, harmful, false and/or mean content about someone. It can include sharing personal or private information about someone else, causing embarrassment or humiliation. </a:t>
            </a:r>
          </a:p>
        </p:txBody>
      </p:sp>
    </p:spTree>
    <p:extLst>
      <p:ext uri="{BB962C8B-B14F-4D97-AF65-F5344CB8AC3E}">
        <p14:creationId xmlns:p14="http://schemas.microsoft.com/office/powerpoint/2010/main" xmlns="" val="384237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2">
                                            <p:txEl>
                                              <p:pRg st="0" end="0"/>
                                            </p:txEl>
                                          </p:spTgt>
                                        </p:tgtEl>
                                        <p:attrNameLst>
                                          <p:attrName>style.visibility</p:attrName>
                                        </p:attrNameLst>
                                      </p:cBhvr>
                                      <p:to>
                                        <p:strVal val="visible"/>
                                      </p:to>
                                    </p:set>
                                    <p:animEffect transition="in" filter="fade">
                                      <p:cBhvr>
                                        <p:cTn id="7" dur="1000"/>
                                        <p:tgtEl>
                                          <p:spTgt spid="17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2">
                                            <p:txEl>
                                              <p:pRg st="2" end="2"/>
                                            </p:txEl>
                                          </p:spTgt>
                                        </p:tgtEl>
                                        <p:attrNameLst>
                                          <p:attrName>style.visibility</p:attrName>
                                        </p:attrNameLst>
                                      </p:cBhvr>
                                      <p:to>
                                        <p:strVal val="visible"/>
                                      </p:to>
                                    </p:set>
                                    <p:animEffect transition="in" filter="fade">
                                      <p:cBhvr>
                                        <p:cTn id="10" dur="1000"/>
                                        <p:tgtEl>
                                          <p:spTgt spid="17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8" name="Rectangle 75">
            <a:extLst>
              <a:ext uri="{FF2B5EF4-FFF2-40B4-BE49-F238E27FC236}">
                <a16:creationId xmlns:a16="http://schemas.microsoft.com/office/drawing/2014/main" xmlns="" id="{33E5684F-9524-414B-ADBE-BAE7E0D730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080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0241" y="150790"/>
            <a:ext cx="7293644" cy="1068410"/>
          </a:xfrm>
        </p:spPr>
        <p:txBody>
          <a:bodyPr>
            <a:normAutofit/>
          </a:bodyPr>
          <a:lstStyle/>
          <a:p>
            <a:r>
              <a:rPr lang="en-US" sz="3200" dirty="0">
                <a:solidFill>
                  <a:schemeClr val="accent1">
                    <a:lumMod val="75000"/>
                  </a:schemeClr>
                </a:solidFill>
                <a:cs typeface="Calibri" panose="020F0502020204030204" pitchFamily="34" charset="0"/>
              </a:rPr>
              <a:t>What’s Different About Cyberbullying?</a:t>
            </a:r>
          </a:p>
        </p:txBody>
      </p:sp>
      <p:sp>
        <p:nvSpPr>
          <p:cNvPr id="5" name="Content Placeholder 4"/>
          <p:cNvSpPr>
            <a:spLocks noGrp="1"/>
          </p:cNvSpPr>
          <p:nvPr>
            <p:ph idx="1"/>
          </p:nvPr>
        </p:nvSpPr>
        <p:spPr>
          <a:xfrm>
            <a:off x="210241" y="1088572"/>
            <a:ext cx="7410051" cy="5618638"/>
          </a:xfrm>
        </p:spPr>
        <p:txBody>
          <a:bodyPr>
            <a:noAutofit/>
          </a:bodyPr>
          <a:lstStyle/>
          <a:p>
            <a:pPr marL="971550" lvl="1" indent="-514350">
              <a:lnSpc>
                <a:spcPct val="100000"/>
              </a:lnSpc>
              <a:spcBef>
                <a:spcPts val="0"/>
              </a:spcBef>
              <a:buFont typeface="Courier New" pitchFamily="49" charset="0"/>
              <a:buChar char="o"/>
            </a:pPr>
            <a:r>
              <a:rPr lang="en-US" u="sng" dirty="0">
                <a:solidFill>
                  <a:schemeClr val="accent1">
                    <a:lumMod val="75000"/>
                  </a:schemeClr>
                </a:solidFill>
                <a:latin typeface="+mj-lt"/>
                <a:ea typeface="Verdana" pitchFamily="34" charset="0"/>
                <a:cs typeface="Calibri" panose="020F0502020204030204" pitchFamily="34" charset="0"/>
              </a:rPr>
              <a:t>Anonymity</a:t>
            </a:r>
            <a:r>
              <a:rPr lang="en-US" dirty="0">
                <a:solidFill>
                  <a:schemeClr val="accent1">
                    <a:lumMod val="75000"/>
                  </a:schemeClr>
                </a:solidFill>
                <a:latin typeface="+mj-lt"/>
                <a:ea typeface="Verdana" pitchFamily="34" charset="0"/>
                <a:cs typeface="Calibri" panose="020F0502020204030204" pitchFamily="34" charset="0"/>
              </a:rPr>
              <a:t> – the identity of the person who bullies can be kept secret. The target of the behavior experiences increased stress and anxiety due to the “unknown” factor.</a:t>
            </a:r>
          </a:p>
          <a:p>
            <a:pPr marL="971550" lvl="1" indent="-514350">
              <a:lnSpc>
                <a:spcPct val="100000"/>
              </a:lnSpc>
              <a:spcBef>
                <a:spcPts val="0"/>
              </a:spcBef>
              <a:buFont typeface="Courier New" pitchFamily="49" charset="0"/>
              <a:buChar char="o"/>
            </a:pPr>
            <a:r>
              <a:rPr lang="en-US" u="sng" dirty="0">
                <a:solidFill>
                  <a:schemeClr val="accent1">
                    <a:lumMod val="75000"/>
                  </a:schemeClr>
                </a:solidFill>
                <a:latin typeface="+mj-lt"/>
                <a:ea typeface="Verdana" pitchFamily="34" charset="0"/>
                <a:cs typeface="Calibri" panose="020F0502020204030204" pitchFamily="34" charset="0"/>
              </a:rPr>
              <a:t>Accessibility</a:t>
            </a:r>
            <a:r>
              <a:rPr lang="en-US" dirty="0">
                <a:solidFill>
                  <a:schemeClr val="accent1">
                    <a:lumMod val="75000"/>
                  </a:schemeClr>
                </a:solidFill>
                <a:latin typeface="+mj-lt"/>
                <a:ea typeface="Verdana" pitchFamily="34" charset="0"/>
                <a:cs typeface="Calibri" panose="020F0502020204030204" pitchFamily="34" charset="0"/>
              </a:rPr>
              <a:t> – the technology used to cyber bully can be accessed any time, day or night. </a:t>
            </a:r>
          </a:p>
          <a:p>
            <a:pPr marL="971550" lvl="1" indent="-514350">
              <a:lnSpc>
                <a:spcPct val="100000"/>
              </a:lnSpc>
              <a:spcBef>
                <a:spcPts val="0"/>
              </a:spcBef>
              <a:buFont typeface="Courier New" pitchFamily="49" charset="0"/>
              <a:buChar char="o"/>
            </a:pPr>
            <a:r>
              <a:rPr lang="en-US" u="sng" dirty="0">
                <a:solidFill>
                  <a:schemeClr val="accent1">
                    <a:lumMod val="75000"/>
                  </a:schemeClr>
                </a:solidFill>
                <a:latin typeface="+mj-lt"/>
                <a:ea typeface="Verdana" pitchFamily="34" charset="0"/>
                <a:cs typeface="Calibri" panose="020F0502020204030204" pitchFamily="34" charset="0"/>
              </a:rPr>
              <a:t>Number of “bystanders” </a:t>
            </a:r>
            <a:r>
              <a:rPr lang="en-US" dirty="0">
                <a:solidFill>
                  <a:schemeClr val="accent1">
                    <a:lumMod val="75000"/>
                  </a:schemeClr>
                </a:solidFill>
                <a:latin typeface="+mj-lt"/>
                <a:ea typeface="Verdana" pitchFamily="34" charset="0"/>
                <a:cs typeface="Calibri" panose="020F0502020204030204" pitchFamily="34" charset="0"/>
              </a:rPr>
              <a:t>– can quickly reach into the thousands depending on the online platform (</a:t>
            </a:r>
            <a:r>
              <a:rPr lang="en-US" dirty="0" err="1">
                <a:solidFill>
                  <a:schemeClr val="accent1">
                    <a:lumMod val="75000"/>
                  </a:schemeClr>
                </a:solidFill>
                <a:latin typeface="+mj-lt"/>
                <a:ea typeface="Verdana" pitchFamily="34" charset="0"/>
                <a:cs typeface="Calibri" panose="020F0502020204030204" pitchFamily="34" charset="0"/>
              </a:rPr>
              <a:t>eg.</a:t>
            </a:r>
            <a:r>
              <a:rPr lang="en-US" dirty="0">
                <a:solidFill>
                  <a:schemeClr val="accent1">
                    <a:lumMod val="75000"/>
                  </a:schemeClr>
                </a:solidFill>
                <a:latin typeface="+mj-lt"/>
                <a:ea typeface="Verdana" pitchFamily="34" charset="0"/>
                <a:cs typeface="Calibri" panose="020F0502020204030204" pitchFamily="34" charset="0"/>
              </a:rPr>
              <a:t> </a:t>
            </a:r>
            <a:r>
              <a:rPr lang="en-US" dirty="0" err="1">
                <a:solidFill>
                  <a:schemeClr val="accent1">
                    <a:lumMod val="75000"/>
                  </a:schemeClr>
                </a:solidFill>
                <a:latin typeface="+mj-lt"/>
                <a:ea typeface="Verdana" pitchFamily="34" charset="0"/>
                <a:cs typeface="Calibri" panose="020F0502020204030204" pitchFamily="34" charset="0"/>
              </a:rPr>
              <a:t>Youtube</a:t>
            </a:r>
            <a:r>
              <a:rPr lang="en-US" dirty="0">
                <a:solidFill>
                  <a:schemeClr val="accent1">
                    <a:lumMod val="75000"/>
                  </a:schemeClr>
                </a:solidFill>
                <a:latin typeface="+mj-lt"/>
                <a:ea typeface="Verdana" pitchFamily="34" charset="0"/>
                <a:cs typeface="Calibri" panose="020F0502020204030204" pitchFamily="34" charset="0"/>
              </a:rPr>
              <a:t>, Instagram, Snapchat)</a:t>
            </a:r>
          </a:p>
          <a:p>
            <a:pPr marL="971550" lvl="1" indent="-514350">
              <a:lnSpc>
                <a:spcPct val="100000"/>
              </a:lnSpc>
              <a:spcBef>
                <a:spcPts val="0"/>
              </a:spcBef>
              <a:buFont typeface="Courier New" pitchFamily="49" charset="0"/>
              <a:buChar char="o"/>
            </a:pPr>
            <a:r>
              <a:rPr lang="en-US" u="sng" dirty="0">
                <a:solidFill>
                  <a:schemeClr val="accent1">
                    <a:lumMod val="75000"/>
                  </a:schemeClr>
                </a:solidFill>
                <a:latin typeface="+mj-lt"/>
                <a:ea typeface="Verdana" pitchFamily="34" charset="0"/>
                <a:cs typeface="Calibri" panose="020F0502020204030204" pitchFamily="34" charset="0"/>
              </a:rPr>
              <a:t>Disinhibition </a:t>
            </a:r>
            <a:r>
              <a:rPr lang="en-US" dirty="0">
                <a:solidFill>
                  <a:schemeClr val="accent1">
                    <a:lumMod val="75000"/>
                  </a:schemeClr>
                </a:solidFill>
                <a:latin typeface="+mj-lt"/>
                <a:ea typeface="Verdana" pitchFamily="34" charset="0"/>
                <a:cs typeface="Calibri" panose="020F0502020204030204" pitchFamily="34" charset="0"/>
              </a:rPr>
              <a:t>– the secrecy  of internet encourages those who might not otherwise bully to partake in the abusive </a:t>
            </a:r>
            <a:r>
              <a:rPr lang="en-US" dirty="0" err="1">
                <a:solidFill>
                  <a:schemeClr val="accent1">
                    <a:lumMod val="75000"/>
                  </a:schemeClr>
                </a:solidFill>
                <a:latin typeface="+mj-lt"/>
                <a:ea typeface="Verdana" pitchFamily="34" charset="0"/>
                <a:cs typeface="Calibri" panose="020F0502020204030204" pitchFamily="34" charset="0"/>
              </a:rPr>
              <a:t>behaviour</a:t>
            </a:r>
            <a:r>
              <a:rPr lang="en-US" dirty="0">
                <a:solidFill>
                  <a:schemeClr val="accent1">
                    <a:lumMod val="75000"/>
                  </a:schemeClr>
                </a:solidFill>
                <a:latin typeface="+mj-lt"/>
                <a:ea typeface="Verdana" pitchFamily="34" charset="0"/>
                <a:cs typeface="Calibri" panose="020F0502020204030204" pitchFamily="34" charset="0"/>
              </a:rPr>
              <a:t>.</a:t>
            </a:r>
          </a:p>
          <a:p>
            <a:pPr marL="971550" lvl="1" indent="-514350">
              <a:lnSpc>
                <a:spcPct val="100000"/>
              </a:lnSpc>
              <a:spcBef>
                <a:spcPts val="0"/>
              </a:spcBef>
              <a:buFont typeface="Courier New" pitchFamily="49" charset="0"/>
              <a:buChar char="o"/>
            </a:pPr>
            <a:r>
              <a:rPr lang="en-US" u="sng" dirty="0">
                <a:solidFill>
                  <a:schemeClr val="accent1">
                    <a:lumMod val="75000"/>
                  </a:schemeClr>
                </a:solidFill>
                <a:latin typeface="+mj-lt"/>
                <a:ea typeface="Verdana" pitchFamily="34" charset="0"/>
                <a:cs typeface="Calibri" panose="020F0502020204030204" pitchFamily="34" charset="0"/>
              </a:rPr>
              <a:t>No observable response </a:t>
            </a:r>
            <a:r>
              <a:rPr lang="en-US" dirty="0">
                <a:solidFill>
                  <a:schemeClr val="accent1">
                    <a:lumMod val="75000"/>
                  </a:schemeClr>
                </a:solidFill>
                <a:latin typeface="+mj-lt"/>
                <a:ea typeface="Verdana" pitchFamily="34" charset="0"/>
                <a:cs typeface="Calibri" panose="020F0502020204030204" pitchFamily="34" charset="0"/>
              </a:rPr>
              <a:t>– the person who bullies is not usually present to observe the impact of their words or actions have on others.</a:t>
            </a:r>
          </a:p>
          <a:p>
            <a:pPr marL="457200" lvl="1" indent="0">
              <a:lnSpc>
                <a:spcPct val="100000"/>
              </a:lnSpc>
              <a:spcBef>
                <a:spcPts val="0"/>
              </a:spcBef>
              <a:buNone/>
            </a:pPr>
            <a:endParaRPr lang="en-US" dirty="0">
              <a:solidFill>
                <a:schemeClr val="accent1">
                  <a:lumMod val="75000"/>
                </a:schemeClr>
              </a:solidFill>
              <a:latin typeface="+mj-lt"/>
              <a:cs typeface="Calibri" panose="020F0502020204030204" pitchFamily="34" charset="0"/>
            </a:endParaRPr>
          </a:p>
          <a:p>
            <a:pPr marL="4114800" lvl="8" indent="-514350">
              <a:lnSpc>
                <a:spcPct val="100000"/>
              </a:lnSpc>
              <a:spcBef>
                <a:spcPts val="0"/>
              </a:spcBef>
              <a:buNone/>
            </a:pPr>
            <a:r>
              <a:rPr lang="en-US" sz="2400" dirty="0">
                <a:solidFill>
                  <a:schemeClr val="accent1">
                    <a:lumMod val="75000"/>
                  </a:schemeClr>
                </a:solidFill>
                <a:latin typeface="+mj-lt"/>
                <a:cs typeface="Calibri" panose="020F0502020204030204" pitchFamily="34" charset="0"/>
              </a:rPr>
              <a:t>                                                                                                 	</a:t>
            </a:r>
          </a:p>
        </p:txBody>
      </p:sp>
      <p:pic>
        <p:nvPicPr>
          <p:cNvPr id="19" name="Shape 188" descr="unnamed-1.png">
            <a:extLst>
              <a:ext uri="{FF2B5EF4-FFF2-40B4-BE49-F238E27FC236}">
                <a16:creationId xmlns:a16="http://schemas.microsoft.com/office/drawing/2014/main" xmlns="" id="{3CD00D66-3A24-CD74-7096-8A3C19860B82}"/>
              </a:ext>
            </a:extLst>
          </p:cNvPr>
          <p:cNvPicPr preferRelativeResize="0"/>
          <p:nvPr/>
        </p:nvPicPr>
        <p:blipFill rotWithShape="1">
          <a:blip r:embed="rId3"/>
          <a:stretch/>
        </p:blipFill>
        <p:spPr>
          <a:xfrm>
            <a:off x="8034518" y="4656590"/>
            <a:ext cx="1704256" cy="1882060"/>
          </a:xfrm>
          <a:prstGeom prst="rect">
            <a:avLst/>
          </a:prstGeom>
          <a:noFill/>
        </p:spPr>
      </p:pic>
      <p:pic>
        <p:nvPicPr>
          <p:cNvPr id="17" name="Shape 186" descr="RJHc4kbo.png">
            <a:extLst>
              <a:ext uri="{FF2B5EF4-FFF2-40B4-BE49-F238E27FC236}">
                <a16:creationId xmlns:a16="http://schemas.microsoft.com/office/drawing/2014/main" xmlns="" id="{79B49625-8FFE-7E6B-3DCF-C4AA68FD01FB}"/>
              </a:ext>
            </a:extLst>
          </p:cNvPr>
          <p:cNvPicPr preferRelativeResize="0"/>
          <p:nvPr/>
        </p:nvPicPr>
        <p:blipFill rotWithShape="1">
          <a:blip r:embed="rId4"/>
          <a:stretch/>
        </p:blipFill>
        <p:spPr>
          <a:xfrm>
            <a:off x="7837714" y="425711"/>
            <a:ext cx="1805856" cy="1882060"/>
          </a:xfrm>
          <a:prstGeom prst="rect">
            <a:avLst/>
          </a:prstGeom>
          <a:noFill/>
        </p:spPr>
      </p:pic>
      <p:pic>
        <p:nvPicPr>
          <p:cNvPr id="16" name="Shape 185" descr="unnamed-2.png">
            <a:extLst>
              <a:ext uri="{FF2B5EF4-FFF2-40B4-BE49-F238E27FC236}">
                <a16:creationId xmlns:a16="http://schemas.microsoft.com/office/drawing/2014/main" xmlns="" id="{7F562731-3FEE-88FD-D557-31BBC733885C}"/>
              </a:ext>
            </a:extLst>
          </p:cNvPr>
          <p:cNvPicPr preferRelativeResize="0"/>
          <p:nvPr/>
        </p:nvPicPr>
        <p:blipFill rotWithShape="1">
          <a:blip r:embed="rId5"/>
          <a:stretch/>
        </p:blipFill>
        <p:spPr>
          <a:xfrm>
            <a:off x="9860992" y="425711"/>
            <a:ext cx="2120766" cy="2120766"/>
          </a:xfrm>
          <a:prstGeom prst="rect">
            <a:avLst/>
          </a:prstGeom>
          <a:noFill/>
        </p:spPr>
      </p:pic>
      <p:pic>
        <p:nvPicPr>
          <p:cNvPr id="18" name="Shape 187" descr="unnamed-1.png">
            <a:extLst>
              <a:ext uri="{FF2B5EF4-FFF2-40B4-BE49-F238E27FC236}">
                <a16:creationId xmlns:a16="http://schemas.microsoft.com/office/drawing/2014/main" xmlns="" id="{FB41FCB2-C0DD-DC09-8F2D-96B9F435A7C3}"/>
              </a:ext>
            </a:extLst>
          </p:cNvPr>
          <p:cNvPicPr preferRelativeResize="0"/>
          <p:nvPr/>
        </p:nvPicPr>
        <p:blipFill rotWithShape="1">
          <a:blip r:embed="rId6"/>
          <a:stretch/>
        </p:blipFill>
        <p:spPr>
          <a:xfrm>
            <a:off x="10017385" y="4831439"/>
            <a:ext cx="2120766" cy="2120766"/>
          </a:xfrm>
          <a:prstGeom prst="rect">
            <a:avLst/>
          </a:prstGeom>
          <a:noFill/>
        </p:spPr>
      </p:pic>
      <p:pic>
        <p:nvPicPr>
          <p:cNvPr id="15" name="Shape 184" descr="Yik-Yak.png">
            <a:extLst>
              <a:ext uri="{FF2B5EF4-FFF2-40B4-BE49-F238E27FC236}">
                <a16:creationId xmlns:a16="http://schemas.microsoft.com/office/drawing/2014/main" xmlns="" id="{9DAD14DA-59A2-11FE-801F-F6AADE55BF2F}"/>
              </a:ext>
            </a:extLst>
          </p:cNvPr>
          <p:cNvPicPr preferRelativeResize="0"/>
          <p:nvPr/>
        </p:nvPicPr>
        <p:blipFill rotWithShape="1">
          <a:blip r:embed="rId7" cstate="print"/>
          <a:stretch/>
        </p:blipFill>
        <p:spPr>
          <a:xfrm>
            <a:off x="7939314" y="2777757"/>
            <a:ext cx="1704256" cy="1798189"/>
          </a:xfrm>
          <a:prstGeom prst="rect">
            <a:avLst/>
          </a:prstGeom>
          <a:noFill/>
        </p:spPr>
      </p:pic>
      <p:pic>
        <p:nvPicPr>
          <p:cNvPr id="20" name="Shape 189" descr="Private-Photo-Calculator-on-the-App-Store-on-iTunes.png">
            <a:extLst>
              <a:ext uri="{FF2B5EF4-FFF2-40B4-BE49-F238E27FC236}">
                <a16:creationId xmlns:a16="http://schemas.microsoft.com/office/drawing/2014/main" xmlns="" id="{27AAFEF6-EE1B-B929-278E-8EE4F0B144AC}"/>
              </a:ext>
            </a:extLst>
          </p:cNvPr>
          <p:cNvPicPr preferRelativeResize="0"/>
          <p:nvPr/>
        </p:nvPicPr>
        <p:blipFill rotWithShape="1">
          <a:blip r:embed="rId8"/>
          <a:stretch/>
        </p:blipFill>
        <p:spPr>
          <a:xfrm>
            <a:off x="9925681" y="2734887"/>
            <a:ext cx="2120766" cy="2002347"/>
          </a:xfrm>
          <a:prstGeom prst="rect">
            <a:avLst/>
          </a:prstGeom>
          <a:noFill/>
        </p:spPr>
      </p:pic>
    </p:spTree>
    <p:extLst>
      <p:ext uri="{BB962C8B-B14F-4D97-AF65-F5344CB8AC3E}">
        <p14:creationId xmlns:p14="http://schemas.microsoft.com/office/powerpoint/2010/main" xmlns="" val="643822069"/>
      </p:ext>
    </p:extLst>
  </p:cSld>
  <p:clrMapOvr>
    <a:masterClrMapping/>
  </p:clrMapOvr>
  <mc:AlternateContent xmlns:mc="http://schemas.openxmlformats.org/markup-compatibility/2006">
    <mc:Choice xmlns:p14="http://schemas.microsoft.com/office/powerpoint/2010/main" xmlns="" Requires="p14">
      <p:transition spd="slow" p14:dur="1100" advTm="46711">
        <p14:switch dir="r"/>
      </p:transition>
    </mc:Choice>
    <mc:Fallback>
      <p:transition spd="slow" advTm="467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6C4028FD-8BAA-4A19-BFDE-594D991B75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838200" y="556995"/>
            <a:ext cx="10515600" cy="1133693"/>
          </a:xfrm>
        </p:spPr>
        <p:txBody>
          <a:bodyPr>
            <a:normAutofit/>
          </a:bodyPr>
          <a:lstStyle/>
          <a:p>
            <a:r>
              <a:rPr lang="en-US" sz="5200" dirty="0">
                <a:solidFill>
                  <a:schemeClr val="accent1">
                    <a:lumMod val="75000"/>
                  </a:schemeClr>
                </a:solidFill>
                <a:latin typeface="Constantia" panose="02030602050306030303" pitchFamily="18" charset="0"/>
              </a:rPr>
              <a:t>Types of cyberbullying</a:t>
            </a:r>
            <a:endParaRPr lang="en-GB" sz="5200" dirty="0">
              <a:solidFill>
                <a:schemeClr val="accent1">
                  <a:lumMod val="75000"/>
                </a:schemeClr>
              </a:solidFill>
              <a:latin typeface="Constantia" panose="02030602050306030303" pitchFamily="18" charset="0"/>
            </a:endParaRPr>
          </a:p>
        </p:txBody>
      </p:sp>
      <p:graphicFrame>
        <p:nvGraphicFramePr>
          <p:cNvPr id="11" name="Content Placeholder 5">
            <a:extLst>
              <a:ext uri="{FF2B5EF4-FFF2-40B4-BE49-F238E27FC236}">
                <a16:creationId xmlns:a16="http://schemas.microsoft.com/office/drawing/2014/main" xmlns="" id="{DCC667AC-ED14-86D8-AF0E-F55AC9EF122D}"/>
              </a:ext>
            </a:extLst>
          </p:cNvPr>
          <p:cNvGraphicFramePr>
            <a:graphicFrameLocks noGrp="1"/>
          </p:cNvGraphicFramePr>
          <p:nvPr>
            <p:ph idx="1"/>
            <p:extLst>
              <p:ext uri="{D42A27DB-BD31-4B8C-83A1-F6EECF244321}">
                <p14:modId xmlns:p14="http://schemas.microsoft.com/office/powerpoint/2010/main" xmlns="" val="290705391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489246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1">
            <a:extLst>
              <a:ext uri="{FF2B5EF4-FFF2-40B4-BE49-F238E27FC236}">
                <a16:creationId xmlns:a16="http://schemas.microsoft.com/office/drawing/2014/main" xmlns="" id="{EE1FC7B4-E4A7-4452-B413-1A623E3A72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13">
            <a:extLst>
              <a:ext uri="{FF2B5EF4-FFF2-40B4-BE49-F238E27FC236}">
                <a16:creationId xmlns:a16="http://schemas.microsoft.com/office/drawing/2014/main" xmlns="" id="{E0709AF0-24F0-4486-B189-BE6386BDB1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11">
            <a:extLst>
              <a:ext uri="{FF2B5EF4-FFF2-40B4-BE49-F238E27FC236}">
                <a16:creationId xmlns:a16="http://schemas.microsoft.com/office/drawing/2014/main" xmlns="" id="{FBE3B62F-5853-4A3C-B050-6186351A71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4"/>
          <p:cNvSpPr>
            <a:spLocks noGrp="1"/>
          </p:cNvSpPr>
          <p:nvPr>
            <p:ph type="title"/>
          </p:nvPr>
        </p:nvSpPr>
        <p:spPr>
          <a:xfrm>
            <a:off x="833002" y="448253"/>
            <a:ext cx="10520702" cy="1325563"/>
          </a:xfrm>
        </p:spPr>
        <p:txBody>
          <a:bodyPr vert="horz" lIns="91440" tIns="45720" rIns="91440" bIns="45720" rtlCol="0" anchor="ctr">
            <a:normAutofit/>
          </a:bodyPr>
          <a:lstStyle/>
          <a:p>
            <a:r>
              <a:rPr lang="en-US" sz="4400" b="1" kern="1200" dirty="0">
                <a:latin typeface="Constantia" panose="02030602050306030303" pitchFamily="18" charset="0"/>
              </a:rPr>
              <a:t>Exclusion</a:t>
            </a:r>
          </a:p>
        </p:txBody>
      </p:sp>
      <p:sp>
        <p:nvSpPr>
          <p:cNvPr id="7" name="Text Placeholder 6"/>
          <p:cNvSpPr>
            <a:spLocks noGrp="1"/>
          </p:cNvSpPr>
          <p:nvPr>
            <p:ph type="body" sz="half" idx="2"/>
          </p:nvPr>
        </p:nvSpPr>
        <p:spPr>
          <a:xfrm>
            <a:off x="188720" y="2222069"/>
            <a:ext cx="5585547" cy="3985155"/>
          </a:xfrm>
        </p:spPr>
        <p:txBody>
          <a:bodyPr vert="horz" lIns="91440" tIns="45720" rIns="91440" bIns="45720" rtlCol="0">
            <a:normAutofit/>
          </a:bodyPr>
          <a:lstStyle/>
          <a:p>
            <a:pPr indent="-228600">
              <a:buFont typeface="Arial" panose="020B0604020202020204" pitchFamily="34" charset="0"/>
              <a:buChar char="•"/>
            </a:pPr>
            <a:r>
              <a:rPr lang="en-US" sz="2200" dirty="0">
                <a:latin typeface="Constantia" panose="02030602050306030303" pitchFamily="18" charset="0"/>
              </a:rPr>
              <a:t>The cyberbully tries to alienate your friends or make your peer group mock or hate you, with the goal of leaving you alone and vulnerable.</a:t>
            </a:r>
          </a:p>
          <a:p>
            <a:pPr marL="0" indent="-228600">
              <a:buFont typeface="Arial" panose="020B0604020202020204" pitchFamily="34" charset="0"/>
              <a:buChar char="•"/>
            </a:pPr>
            <a:r>
              <a:rPr lang="en-US" sz="2200" dirty="0">
                <a:latin typeface="Constantia" panose="02030602050306030303" pitchFamily="18" charset="0"/>
              </a:rPr>
              <a:t>Many cyberbullies will not stop at exclusion.  </a:t>
            </a:r>
          </a:p>
          <a:p>
            <a:pPr marL="0" indent="-228600">
              <a:buFont typeface="Arial" panose="020B0604020202020204" pitchFamily="34" charset="0"/>
              <a:buChar char="•"/>
            </a:pPr>
            <a:r>
              <a:rPr lang="en-US" sz="2200" dirty="0">
                <a:latin typeface="Constantia" panose="02030602050306030303" pitchFamily="18" charset="0"/>
              </a:rPr>
              <a:t>Once somebody has been excluded, the cyberbully often moves on to more serious attacks.</a:t>
            </a:r>
          </a:p>
        </p:txBody>
      </p:sp>
      <p:pic>
        <p:nvPicPr>
          <p:cNvPr id="10" name="Imagine 9" descr="O imagine care conține persoană&#10;&#10;Descriere generată automat">
            <a:extLst>
              <a:ext uri="{FF2B5EF4-FFF2-40B4-BE49-F238E27FC236}">
                <a16:creationId xmlns:a16="http://schemas.microsoft.com/office/drawing/2014/main" xmlns="" id="{A666AECC-8036-C387-F3D6-C27AEFF2DECE}"/>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962987" y="988489"/>
            <a:ext cx="6040293" cy="4877697"/>
          </a:xfrm>
          <a:prstGeom prst="rect">
            <a:avLst/>
          </a:prstGeom>
          <a:gradFill>
            <a:gsLst>
              <a:gs pos="0">
                <a:schemeClr val="tx1">
                  <a:lumMod val="75000"/>
                </a:schemeClr>
              </a:gs>
              <a:gs pos="100000">
                <a:schemeClr val="bg1">
                  <a:shade val="64000"/>
                  <a:lumMod val="88000"/>
                </a:schemeClr>
              </a:gs>
            </a:gsLst>
            <a:lin ang="5400000" scaled="0"/>
          </a:gradFill>
        </p:spPr>
      </p:pic>
    </p:spTree>
    <p:extLst>
      <p:ext uri="{BB962C8B-B14F-4D97-AF65-F5344CB8AC3E}">
        <p14:creationId xmlns:p14="http://schemas.microsoft.com/office/powerpoint/2010/main" xmlns="" val="384586318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1">
            <a:extLst>
              <a:ext uri="{FF2B5EF4-FFF2-40B4-BE49-F238E27FC236}">
                <a16:creationId xmlns:a16="http://schemas.microsoft.com/office/drawing/2014/main" xmlns="" id="{CEB41C5C-0F34-4DDA-9D7C-5E717F35F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3610" y="657666"/>
            <a:ext cx="3822192" cy="1344975"/>
          </a:xfrm>
        </p:spPr>
        <p:txBody>
          <a:bodyPr vert="horz" lIns="91440" tIns="45720" rIns="91440" bIns="45720" rtlCol="0" anchor="ctr">
            <a:normAutofit/>
          </a:bodyPr>
          <a:lstStyle/>
          <a:p>
            <a:r>
              <a:rPr lang="en-US" sz="3600" kern="1200" dirty="0">
                <a:solidFill>
                  <a:schemeClr val="bg1"/>
                </a:solidFill>
                <a:latin typeface="Constantia" panose="02030602050306030303" pitchFamily="18" charset="0"/>
              </a:rPr>
              <a:t>Peer pressure</a:t>
            </a:r>
          </a:p>
        </p:txBody>
      </p:sp>
      <p:cxnSp>
        <p:nvCxnSpPr>
          <p:cNvPr id="29" name="Straight Connector 23">
            <a:extLst>
              <a:ext uri="{FF2B5EF4-FFF2-40B4-BE49-F238E27FC236}">
                <a16:creationId xmlns:a16="http://schemas.microsoft.com/office/drawing/2014/main" xmlns="" id="{57E1E5E6-F385-4E9C-B201-BA5BDE5CAD5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half" idx="2"/>
          </p:nvPr>
        </p:nvSpPr>
        <p:spPr>
          <a:xfrm>
            <a:off x="593610" y="2121763"/>
            <a:ext cx="3822192" cy="3773010"/>
          </a:xfrm>
        </p:spPr>
        <p:txBody>
          <a:bodyPr vert="horz" lIns="91440" tIns="45720" rIns="91440" bIns="45720" rtlCol="0">
            <a:normAutofit/>
          </a:bodyPr>
          <a:lstStyle/>
          <a:p>
            <a:pPr indent="-228600">
              <a:buFont typeface="Arial" panose="020B0604020202020204" pitchFamily="34" charset="0"/>
              <a:buChar char="•"/>
            </a:pPr>
            <a:r>
              <a:rPr lang="en-US" sz="2000" dirty="0">
                <a:solidFill>
                  <a:schemeClr val="bg1"/>
                </a:solidFill>
                <a:latin typeface="Constantia" panose="02030602050306030303" pitchFamily="18" charset="0"/>
              </a:rPr>
              <a:t>The cyberbully tries to get you to do or say things that you don’t want to, by telling you that all the other kids do it or by saying that you won’t fit in.</a:t>
            </a:r>
          </a:p>
          <a:p>
            <a:pPr indent="-228600">
              <a:buFont typeface="Arial" panose="020B0604020202020204" pitchFamily="34" charset="0"/>
              <a:buChar char="•"/>
            </a:pPr>
            <a:endParaRPr lang="en-US" sz="2000" dirty="0">
              <a:solidFill>
                <a:schemeClr val="bg1"/>
              </a:solidFill>
              <a:latin typeface="Constantia" panose="02030602050306030303" pitchFamily="18" charset="0"/>
            </a:endParaRPr>
          </a:p>
          <a:p>
            <a:pPr indent="-228600">
              <a:buFont typeface="Arial" panose="020B0604020202020204" pitchFamily="34" charset="0"/>
              <a:buChar char="•"/>
            </a:pPr>
            <a:r>
              <a:rPr lang="en-US" sz="2000" dirty="0">
                <a:solidFill>
                  <a:schemeClr val="bg1"/>
                </a:solidFill>
                <a:latin typeface="Constantia" panose="02030602050306030303" pitchFamily="18" charset="0"/>
              </a:rPr>
              <a:t>Ironically, peer pressure is often used by cyberbullies to get people to help them bully other people.</a:t>
            </a:r>
          </a:p>
          <a:p>
            <a:pPr indent="-228600">
              <a:buFont typeface="Arial" panose="020B0604020202020204" pitchFamily="34" charset="0"/>
              <a:buChar char="•"/>
            </a:pPr>
            <a:endParaRPr lang="en-US" sz="2000" dirty="0">
              <a:solidFill>
                <a:schemeClr val="bg1"/>
              </a:solidFill>
              <a:latin typeface="Constantia" panose="02030602050306030303" pitchFamily="18" charset="0"/>
            </a:endParaRPr>
          </a:p>
        </p:txBody>
      </p:sp>
      <p:pic>
        <p:nvPicPr>
          <p:cNvPr id="8" name="Imagine 7" descr="O imagine care conține text, miniatură&#10;&#10;Descriere generată automat">
            <a:extLst>
              <a:ext uri="{FF2B5EF4-FFF2-40B4-BE49-F238E27FC236}">
                <a16:creationId xmlns:a16="http://schemas.microsoft.com/office/drawing/2014/main" xmlns="" id="{4DEE43D1-54C4-1F4B-163F-881B6F26EC10}"/>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296662" y="1000392"/>
            <a:ext cx="6191250" cy="4503139"/>
          </a:xfrm>
          <a:prstGeom prst="rect">
            <a:avLst/>
          </a:prstGeom>
        </p:spPr>
      </p:pic>
    </p:spTree>
    <p:extLst>
      <p:ext uri="{BB962C8B-B14F-4D97-AF65-F5344CB8AC3E}">
        <p14:creationId xmlns:p14="http://schemas.microsoft.com/office/powerpoint/2010/main" xmlns="" val="455932517"/>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solidFill>
                  <a:schemeClr val="accent1">
                    <a:lumMod val="75000"/>
                  </a:schemeClr>
                </a:solidFill>
                <a:latin typeface="Constantia" panose="02030602050306030303" pitchFamily="18" charset="0"/>
              </a:rPr>
              <a:t>Stalking</a:t>
            </a:r>
          </a:p>
        </p:txBody>
      </p:sp>
      <p:sp>
        <p:nvSpPr>
          <p:cNvPr id="13"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451922" y="2855136"/>
            <a:ext cx="4556760" cy="3659732"/>
          </a:xfrm>
        </p:spPr>
        <p:txBody>
          <a:bodyPr vert="horz" lIns="91440" tIns="45720" rIns="91440" bIns="45720" rtlCol="0">
            <a:normAutofit/>
          </a:bodyPr>
          <a:lstStyle/>
          <a:p>
            <a:pPr indent="-228600">
              <a:buFont typeface="Arial" panose="020B0604020202020204" pitchFamily="34" charset="0"/>
              <a:buChar char="•"/>
            </a:pPr>
            <a:r>
              <a:rPr lang="en-US" sz="2400" dirty="0">
                <a:solidFill>
                  <a:schemeClr val="accent1">
                    <a:lumMod val="75000"/>
                  </a:schemeClr>
                </a:solidFill>
                <a:latin typeface="Constantia" panose="02030602050306030303" pitchFamily="18" charset="0"/>
              </a:rPr>
              <a:t>The cyberbully follows you on all your social media and gives you unwanted attention.</a:t>
            </a:r>
            <a:endParaRPr lang="ro-RO" sz="2400" dirty="0">
              <a:solidFill>
                <a:schemeClr val="accent1">
                  <a:lumMod val="75000"/>
                </a:schemeClr>
              </a:solidFill>
              <a:latin typeface="Constantia" panose="02030602050306030303" pitchFamily="18" charset="0"/>
            </a:endParaRPr>
          </a:p>
          <a:p>
            <a:endParaRPr lang="en-US" sz="2400" dirty="0">
              <a:solidFill>
                <a:schemeClr val="accent1">
                  <a:lumMod val="75000"/>
                </a:schemeClr>
              </a:solidFill>
              <a:latin typeface="Constantia" panose="02030602050306030303" pitchFamily="18" charset="0"/>
            </a:endParaRPr>
          </a:p>
          <a:p>
            <a:pPr marL="0" indent="-228600">
              <a:buFont typeface="Arial" panose="020B0604020202020204" pitchFamily="34" charset="0"/>
              <a:buChar char="•"/>
            </a:pPr>
            <a:r>
              <a:rPr lang="en-US" sz="2400" dirty="0">
                <a:solidFill>
                  <a:schemeClr val="accent1">
                    <a:lumMod val="75000"/>
                  </a:schemeClr>
                </a:solidFill>
                <a:latin typeface="Constantia" panose="02030602050306030303" pitchFamily="18" charset="0"/>
              </a:rPr>
              <a:t>It can be rather creepy, actually</a:t>
            </a:r>
            <a:r>
              <a:rPr lang="ro-RO" sz="2400" dirty="0">
                <a:solidFill>
                  <a:schemeClr val="accent1">
                    <a:lumMod val="75000"/>
                  </a:schemeClr>
                </a:solidFill>
                <a:latin typeface="Constantia" panose="02030602050306030303" pitchFamily="18" charset="0"/>
              </a:rPr>
              <a:t>.</a:t>
            </a:r>
          </a:p>
          <a:p>
            <a:endParaRPr lang="en-US" sz="2400" dirty="0">
              <a:solidFill>
                <a:schemeClr val="accent1">
                  <a:lumMod val="75000"/>
                </a:schemeClr>
              </a:solidFill>
              <a:latin typeface="Constantia" panose="02030602050306030303" pitchFamily="18" charset="0"/>
            </a:endParaRPr>
          </a:p>
          <a:p>
            <a:pPr marL="0" indent="-228600">
              <a:buFont typeface="Arial" panose="020B0604020202020204" pitchFamily="34" charset="0"/>
              <a:buChar char="•"/>
            </a:pPr>
            <a:r>
              <a:rPr lang="en-US" sz="2400" dirty="0">
                <a:solidFill>
                  <a:schemeClr val="accent1">
                    <a:lumMod val="75000"/>
                  </a:schemeClr>
                </a:solidFill>
                <a:latin typeface="Constantia" panose="02030602050306030303" pitchFamily="18" charset="0"/>
              </a:rPr>
              <a:t>This form of cyberbullying is quite common among adults as well.</a:t>
            </a:r>
          </a:p>
          <a:p>
            <a:pPr indent="-228600">
              <a:buFont typeface="Arial" panose="020B0604020202020204" pitchFamily="34" charset="0"/>
              <a:buChar char="•"/>
            </a:pPr>
            <a:endParaRPr lang="en-US" sz="2400" dirty="0">
              <a:solidFill>
                <a:schemeClr val="accent1">
                  <a:lumMod val="75000"/>
                </a:schemeClr>
              </a:solidFill>
              <a:latin typeface="Constantia" panose="02030602050306030303" pitchFamily="18" charset="0"/>
            </a:endParaRPr>
          </a:p>
        </p:txBody>
      </p:sp>
      <p:pic>
        <p:nvPicPr>
          <p:cNvPr id="10" name="Substituent conținut 9" descr="O imagine care conține text, perete, persoană, interior&#10;&#10;Descriere generată automat">
            <a:extLst>
              <a:ext uri="{FF2B5EF4-FFF2-40B4-BE49-F238E27FC236}">
                <a16:creationId xmlns:a16="http://schemas.microsoft.com/office/drawing/2014/main" xmlns="" id="{F833A51B-6083-3376-0168-9326BABE06E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5008683" y="902708"/>
            <a:ext cx="6953468" cy="5273240"/>
          </a:xfrm>
        </p:spPr>
      </p:pic>
    </p:spTree>
    <p:extLst>
      <p:ext uri="{BB962C8B-B14F-4D97-AF65-F5344CB8AC3E}">
        <p14:creationId xmlns:p14="http://schemas.microsoft.com/office/powerpoint/2010/main" xmlns="" val="4146719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0" name="Rectangle 22">
            <a:extLst>
              <a:ext uri="{FF2B5EF4-FFF2-40B4-BE49-F238E27FC236}">
                <a16:creationId xmlns:a16="http://schemas.microsoft.com/office/drawing/2014/main" xmlns="" id="{A81E7530-396C-45F0-92F4-A885648D16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ine 6" descr="O imagine care conține text, computer, interior&#10;&#10;Descriere generată automat">
            <a:extLst>
              <a:ext uri="{FF2B5EF4-FFF2-40B4-BE49-F238E27FC236}">
                <a16:creationId xmlns:a16="http://schemas.microsoft.com/office/drawing/2014/main" xmlns="" id="{EBE99FF4-1F03-B546-C829-6E2D00FDA3A3}"/>
              </a:ext>
            </a:extLst>
          </p:cNvPr>
          <p:cNvPicPr>
            <a:picLocks noChangeAspect="1"/>
          </p:cNvPicPr>
          <p:nvPr/>
        </p:nvPicPr>
        <p:blipFill rotWithShape="1">
          <a:blip r:embed="rId2">
            <a:extLst>
              <a:ext uri="{28A0092B-C50C-407E-A947-70E740481C1C}">
                <a14:useLocalDpi xmlns:a14="http://schemas.microsoft.com/office/drawing/2010/main" xmlns="" val="0"/>
              </a:ext>
            </a:extLst>
          </a:blip>
          <a:srcRect r="4951"/>
          <a:stretch/>
        </p:blipFill>
        <p:spPr>
          <a:xfrm>
            <a:off x="603671" y="-1"/>
            <a:ext cx="11588329" cy="6857999"/>
          </a:xfrm>
          <a:prstGeom prst="rect">
            <a:avLst/>
          </a:prstGeom>
        </p:spPr>
      </p:pic>
      <p:sp>
        <p:nvSpPr>
          <p:cNvPr id="52" name="Rectangle 24">
            <a:extLst>
              <a:ext uri="{FF2B5EF4-FFF2-40B4-BE49-F238E27FC236}">
                <a16:creationId xmlns:a16="http://schemas.microsoft.com/office/drawing/2014/main" xmlns="" id="{7316481C-0A49-4796-812B-0D64F063B7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66649" y="543233"/>
            <a:ext cx="3874686" cy="2147520"/>
          </a:xfrm>
        </p:spPr>
        <p:txBody>
          <a:bodyPr vert="horz" lIns="91440" tIns="45720" rIns="91440" bIns="45720" rtlCol="0" anchor="ctr">
            <a:normAutofit/>
          </a:bodyPr>
          <a:lstStyle/>
          <a:p>
            <a:r>
              <a:rPr lang="en-US" sz="4400" dirty="0">
                <a:solidFill>
                  <a:schemeClr val="bg1"/>
                </a:solidFill>
                <a:latin typeface="Constantia" panose="02030602050306030303" pitchFamily="18" charset="0"/>
              </a:rPr>
              <a:t>Physical bullying</a:t>
            </a:r>
          </a:p>
        </p:txBody>
      </p:sp>
      <p:sp>
        <p:nvSpPr>
          <p:cNvPr id="53" name="Rectangle 26">
            <a:extLst>
              <a:ext uri="{FF2B5EF4-FFF2-40B4-BE49-F238E27FC236}">
                <a16:creationId xmlns:a16="http://schemas.microsoft.com/office/drawing/2014/main" xmlns="" id="{A5271697-90F1-4A23-8EF2-0179F2EAFA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xmlns="" id="{81DE8B58-F373-409E-A253-4380A66091D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88720" y="73152"/>
            <a:ext cx="1178966" cy="232963"/>
            <a:chOff x="1188720" y="73152"/>
            <a:chExt cx="1178966" cy="232963"/>
          </a:xfrm>
        </p:grpSpPr>
        <p:sp>
          <p:nvSpPr>
            <p:cNvPr id="30" name="Rectangle 64">
              <a:extLst>
                <a:ext uri="{FF2B5EF4-FFF2-40B4-BE49-F238E27FC236}">
                  <a16:creationId xmlns:a16="http://schemas.microsoft.com/office/drawing/2014/main" xmlns="" id="{F5ACE265-D22D-48CC-99DE-EB81AE9229E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xmlns="" id="{6FE80EEA-F4ED-4436-8861-0BEAAEFE761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xmlns="" id="{C3642BC8-86E8-47D0-8846-3E4D49E4B46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xmlns="" id="{82D35214-3634-4180-BF0E-45B6145161C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xmlns="" id="{15BE89E6-3D1C-42B5-A950-E72889F8BB6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xmlns="" id="{473771CC-5097-4E08-9606-24B0BC9A0D1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xmlns="" id="{BE872634-00DA-47BD-880D-5C05FFADCC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xmlns="" id="{4F151F5C-DE9B-460E-BC51-471F4A8A5A2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xmlns="" id="{34557B8A-4D2F-4D0D-B746-59EA85318C4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xmlns="" id="{C764CD8E-E409-4E9B-8E87-746DDE36DA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xmlns="" id="{8E27A01D-2F01-4286-9453-3FBF6E8485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xmlns="" id="{460487A5-12EB-422E-9588-8FF06FAF739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xmlns="" id="{7D522D20-C9F7-4B34-9066-4B43ADAABD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xmlns="" id="{97B04F2C-295B-447A-8941-0AD4F555161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4">
              <a:extLst>
                <a:ext uri="{FF2B5EF4-FFF2-40B4-BE49-F238E27FC236}">
                  <a16:creationId xmlns:a16="http://schemas.microsoft.com/office/drawing/2014/main" xmlns="" id="{17D7FF91-B366-4534-B9B4-5710926EE7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6">
              <a:extLst>
                <a:ext uri="{FF2B5EF4-FFF2-40B4-BE49-F238E27FC236}">
                  <a16:creationId xmlns:a16="http://schemas.microsoft.com/office/drawing/2014/main" xmlns="" id="{B5B8116C-ADD9-4826-9C37-270377E8FF4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4">
              <a:extLst>
                <a:ext uri="{FF2B5EF4-FFF2-40B4-BE49-F238E27FC236}">
                  <a16:creationId xmlns:a16="http://schemas.microsoft.com/office/drawing/2014/main" xmlns="" id="{22D01D96-8DB8-40BF-83AC-4CA49EC263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xmlns="" id="{44B584CD-5E60-4B15-847C-B30D15DA1A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4">
              <a:extLst>
                <a:ext uri="{FF2B5EF4-FFF2-40B4-BE49-F238E27FC236}">
                  <a16:creationId xmlns:a16="http://schemas.microsoft.com/office/drawing/2014/main" xmlns="" id="{CF2BB7DC-B968-4F0B-9748-BF0E6E297C2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6">
              <a:extLst>
                <a:ext uri="{FF2B5EF4-FFF2-40B4-BE49-F238E27FC236}">
                  <a16:creationId xmlns:a16="http://schemas.microsoft.com/office/drawing/2014/main" xmlns="" id="{CF12C159-3F09-4861-9450-ECD5DB3100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a:extLst>
              <a:ext uri="{FF2B5EF4-FFF2-40B4-BE49-F238E27FC236}">
                <a16:creationId xmlns:a16="http://schemas.microsoft.com/office/drawing/2014/main" xmlns="" id="{D9F5512A-48E1-4C07-B75E-3CCC517B68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1166649" y="2278743"/>
            <a:ext cx="3874685" cy="4287595"/>
          </a:xfrm>
        </p:spPr>
        <p:txBody>
          <a:bodyPr vert="horz" lIns="91440" tIns="45720" rIns="91440" bIns="45720" rtlCol="0" anchor="ctr">
            <a:noAutofit/>
          </a:bodyPr>
          <a:lstStyle/>
          <a:p>
            <a:pPr indent="-228600">
              <a:buFont typeface="Arial" panose="020B0604020202020204" pitchFamily="34" charset="0"/>
              <a:buChar char="•"/>
            </a:pPr>
            <a:r>
              <a:rPr lang="en-US" sz="2200" dirty="0">
                <a:solidFill>
                  <a:schemeClr val="bg1"/>
                </a:solidFill>
                <a:latin typeface="Constantia" panose="02030602050306030303" pitchFamily="18" charset="0"/>
              </a:rPr>
              <a:t>If the cyberbully knows you in real life, he (or she) can combine cyberbullying with physical and/or social bullying.</a:t>
            </a:r>
          </a:p>
          <a:p>
            <a:pPr indent="-228600">
              <a:buFont typeface="Arial" panose="020B0604020202020204" pitchFamily="34" charset="0"/>
              <a:buChar char="•"/>
            </a:pPr>
            <a:endParaRPr lang="en-US" sz="2200" dirty="0">
              <a:solidFill>
                <a:schemeClr val="bg1"/>
              </a:solidFill>
              <a:latin typeface="Constantia" panose="02030602050306030303" pitchFamily="18" charset="0"/>
            </a:endParaRPr>
          </a:p>
          <a:p>
            <a:pPr indent="-228600">
              <a:buFont typeface="Arial" panose="020B0604020202020204" pitchFamily="34" charset="0"/>
              <a:buChar char="•"/>
            </a:pPr>
            <a:r>
              <a:rPr lang="en-US" sz="2200" dirty="0">
                <a:solidFill>
                  <a:schemeClr val="bg1"/>
                </a:solidFill>
                <a:latin typeface="Constantia" panose="02030602050306030303" pitchFamily="18" charset="0"/>
              </a:rPr>
              <a:t>“I know where you live and when you least expect it, I can be there. So you’d better not annoy me.”</a:t>
            </a:r>
          </a:p>
          <a:p>
            <a:pPr indent="-228600">
              <a:buFont typeface="Arial" panose="020B0604020202020204" pitchFamily="34" charset="0"/>
              <a:buChar char="•"/>
            </a:pPr>
            <a:endParaRPr lang="en-US" sz="2200" dirty="0">
              <a:solidFill>
                <a:schemeClr val="bg1"/>
              </a:solidFill>
              <a:latin typeface="Constantia" panose="02030602050306030303" pitchFamily="18" charset="0"/>
            </a:endParaRPr>
          </a:p>
        </p:txBody>
      </p:sp>
    </p:spTree>
    <p:extLst>
      <p:ext uri="{BB962C8B-B14F-4D97-AF65-F5344CB8AC3E}">
        <p14:creationId xmlns:p14="http://schemas.microsoft.com/office/powerpoint/2010/main" xmlns="" val="34341200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u 9">
            <a:extLst>
              <a:ext uri="{FF2B5EF4-FFF2-40B4-BE49-F238E27FC236}">
                <a16:creationId xmlns:a16="http://schemas.microsoft.com/office/drawing/2014/main" xmlns="" id="{DA9BB445-B9EB-03C8-5CB7-43E8FFF6FD5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solidFill>
                  <a:schemeClr val="accent1">
                    <a:lumMod val="75000"/>
                  </a:schemeClr>
                </a:solidFill>
                <a:latin typeface="Constantia" panose="02030602050306030303" pitchFamily="18" charset="0"/>
              </a:rPr>
              <a:t>Blackmail</a:t>
            </a:r>
            <a:br>
              <a:rPr lang="en-US" sz="5400" dirty="0">
                <a:solidFill>
                  <a:schemeClr val="accent1">
                    <a:lumMod val="75000"/>
                  </a:schemeClr>
                </a:solidFill>
                <a:latin typeface="Constantia" panose="02030602050306030303" pitchFamily="18" charset="0"/>
              </a:rPr>
            </a:br>
            <a:endParaRPr lang="en-US" sz="5400" dirty="0">
              <a:solidFill>
                <a:schemeClr val="accent1">
                  <a:lumMod val="75000"/>
                </a:schemeClr>
              </a:solidFill>
              <a:latin typeface="Constantia" panose="02030602050306030303" pitchFamily="18" charset="0"/>
            </a:endParaRPr>
          </a:p>
        </p:txBody>
      </p:sp>
      <p:sp>
        <p:nvSpPr>
          <p:cNvPr id="37"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3"/>
          <p:cNvSpPr>
            <a:spLocks noGrp="1"/>
          </p:cNvSpPr>
          <p:nvPr>
            <p:ph type="body" sz="half" idx="2"/>
          </p:nvPr>
        </p:nvSpPr>
        <p:spPr>
          <a:xfrm>
            <a:off x="512882" y="2799441"/>
            <a:ext cx="4495800" cy="3856788"/>
          </a:xfrm>
        </p:spPr>
        <p:txBody>
          <a:bodyPr vert="horz" lIns="91440" tIns="45720" rIns="91440" bIns="45720" rtlCol="0">
            <a:noAutofit/>
          </a:bodyPr>
          <a:lstStyle/>
          <a:p>
            <a:pPr indent="-228600">
              <a:buFont typeface="Arial" panose="020B0604020202020204" pitchFamily="34" charset="0"/>
              <a:buChar char="•"/>
            </a:pPr>
            <a:r>
              <a:rPr lang="en-US" sz="2200" dirty="0">
                <a:solidFill>
                  <a:schemeClr val="accent1">
                    <a:lumMod val="75000"/>
                  </a:schemeClr>
                </a:solidFill>
                <a:latin typeface="Constantia" panose="02030602050306030303" pitchFamily="18" charset="0"/>
              </a:rPr>
              <a:t>The cyberbully threatens to reveal confidential information about you that would be embarrassing or even harmful to you.</a:t>
            </a:r>
          </a:p>
          <a:p>
            <a:pPr marL="0" indent="-228600">
              <a:buFont typeface="Arial" panose="020B0604020202020204" pitchFamily="34" charset="0"/>
              <a:buChar char="•"/>
            </a:pPr>
            <a:r>
              <a:rPr lang="en-US" sz="2200" dirty="0">
                <a:solidFill>
                  <a:schemeClr val="accent1">
                    <a:lumMod val="75000"/>
                  </a:schemeClr>
                </a:solidFill>
                <a:latin typeface="Constantia" panose="02030602050306030303" pitchFamily="18" charset="0"/>
              </a:rPr>
              <a:t>Although, in some cases the information is obtained through hacking, usually it is obtained directly from the victim.</a:t>
            </a:r>
          </a:p>
          <a:p>
            <a:pPr marL="0" indent="-228600">
              <a:buFont typeface="Arial" panose="020B0604020202020204" pitchFamily="34" charset="0"/>
              <a:buChar char="•"/>
            </a:pPr>
            <a:r>
              <a:rPr lang="en-US" sz="2200" dirty="0">
                <a:solidFill>
                  <a:schemeClr val="accent1">
                    <a:lumMod val="75000"/>
                  </a:schemeClr>
                </a:solidFill>
                <a:latin typeface="Constantia" panose="02030602050306030303" pitchFamily="18" charset="0"/>
              </a:rPr>
              <a:t>This can be an escalation of some of the previous types of cyberbullying.</a:t>
            </a:r>
          </a:p>
        </p:txBody>
      </p:sp>
      <p:pic>
        <p:nvPicPr>
          <p:cNvPr id="12" name="Imagine 11">
            <a:extLst>
              <a:ext uri="{FF2B5EF4-FFF2-40B4-BE49-F238E27FC236}">
                <a16:creationId xmlns:a16="http://schemas.microsoft.com/office/drawing/2014/main" xmlns="" id="{6C217FAD-9B93-35E4-5633-B333F44C1521}"/>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13665" r="885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xmlns="" val="600903461"/>
      </p:ext>
    </p:extLst>
  </p:cSld>
  <p:clrMapOvr>
    <a:masterClrMapping/>
  </p:clrMapOvr>
</p:sld>
</file>

<file path=ppt/theme/theme1.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nstantia-Franklin Gothic Book">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570</TotalTime>
  <Words>1010</Words>
  <Application>Microsoft Office PowerPoint</Application>
  <PresentationFormat>Custom</PresentationFormat>
  <Paragraphs>101</Paragraphs>
  <Slides>18</Slides>
  <Notes>3</Notes>
  <HiddenSlides>0</HiddenSlides>
  <MMClips>1</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Temă Office</vt:lpstr>
      <vt:lpstr>Office Theme</vt:lpstr>
      <vt:lpstr>Slide 1</vt:lpstr>
      <vt:lpstr>Cyberbullying – what is it?</vt:lpstr>
      <vt:lpstr>What’s Different About Cyberbullying?</vt:lpstr>
      <vt:lpstr>Types of cyberbullying</vt:lpstr>
      <vt:lpstr>Exclusion</vt:lpstr>
      <vt:lpstr>Peer pressure</vt:lpstr>
      <vt:lpstr>Stalking</vt:lpstr>
      <vt:lpstr>Physical bullying</vt:lpstr>
      <vt:lpstr>Blackmail </vt:lpstr>
      <vt:lpstr>Digital Character Assassination</vt:lpstr>
      <vt:lpstr>Why do kids Cyberbully one another?</vt:lpstr>
      <vt:lpstr>How can cyberbullying affect you? </vt:lpstr>
      <vt:lpstr>Slide 13</vt:lpstr>
      <vt:lpstr> Some things you can do if you feel you’re cyberbullied  </vt:lpstr>
      <vt:lpstr>How to Respond to Cyberbullying?</vt:lpstr>
      <vt:lpstr>How is Cyberbullying Prevented? </vt:lpstr>
      <vt:lpstr>Slide 17</vt:lpstr>
      <vt:lpstr>"I Like It" is an anti-cyber bullying rap performed by the GMCBeats Youth Crew to celebrate Safer Internet Day 2015. Music &amp; lyrics written, produced &amp; recorded at GMCBeats Rap Workshops (run by Garry McCarthy.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Prezentare PowerPoint</dc:title>
  <dc:creator>ALEXANDRA PINTILIE</dc:creator>
  <cp:lastModifiedBy>V</cp:lastModifiedBy>
  <cp:revision>64</cp:revision>
  <dcterms:created xsi:type="dcterms:W3CDTF">2022-05-10T13:54:53Z</dcterms:created>
  <dcterms:modified xsi:type="dcterms:W3CDTF">2022-07-04T17:51:54Z</dcterms:modified>
</cp:coreProperties>
</file>