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
  </p:notesMasterIdLst>
  <p:handoutMasterIdLst>
    <p:handoutMasterId r:id="rId12"/>
  </p:handoutMasterIdLst>
  <p:sldIdLst>
    <p:sldId id="256" r:id="rId2"/>
    <p:sldId id="257" r:id="rId3"/>
    <p:sldId id="258" r:id="rId4"/>
    <p:sldId id="259" r:id="rId5"/>
    <p:sldId id="260" r:id="rId6"/>
    <p:sldId id="264" r:id="rId7"/>
    <p:sldId id="261" r:id="rId8"/>
    <p:sldId id="265" r:id="rId9"/>
    <p:sldId id="263" r:id="rId10"/>
  </p:sldIdLst>
  <p:sldSz cx="12192000" cy="6858000"/>
  <p:notesSz cx="6858000" cy="9144000"/>
  <p:defaultTextStyle>
    <a:defPPr rtl="0">
      <a:defRPr lang="pt-P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82" d="100"/>
          <a:sy n="82" d="100"/>
        </p:scale>
        <p:origin x="418" y="72"/>
      </p:cViewPr>
      <p:guideLst/>
    </p:cSldViewPr>
  </p:slideViewPr>
  <p:notesTextViewPr>
    <p:cViewPr>
      <p:scale>
        <a:sx n="1" d="1"/>
        <a:sy n="1" d="1"/>
      </p:scale>
      <p:origin x="0" y="0"/>
    </p:cViewPr>
  </p:notesTextViewPr>
  <p:notesViewPr>
    <p:cSldViewPr snapToGrid="0">
      <p:cViewPr varScale="1">
        <p:scale>
          <a:sx n="73" d="100"/>
          <a:sy n="73" d="100"/>
        </p:scale>
        <p:origin x="413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a:extLst>
              <a:ext uri="{FF2B5EF4-FFF2-40B4-BE49-F238E27FC236}">
                <a16:creationId xmlns:a16="http://schemas.microsoft.com/office/drawing/2014/main" id="{6F812D57-27F7-4E66-9BA2-85073DC6C92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a:extLst>
              <a:ext uri="{FF2B5EF4-FFF2-40B4-BE49-F238E27FC236}">
                <a16:creationId xmlns:a16="http://schemas.microsoft.com/office/drawing/2014/main" id="{2691DA41-6DA6-47EC-A2DF-B6FD42753A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C32532-C974-4B25-A4CB-FA63FDD31331}" type="datetimeFigureOut">
              <a:rPr lang="pt-PT" smtClean="0"/>
              <a:t>11/05/2022</a:t>
            </a:fld>
            <a:endParaRPr lang="pt-PT"/>
          </a:p>
        </p:txBody>
      </p:sp>
      <p:sp>
        <p:nvSpPr>
          <p:cNvPr id="4" name="Marcador de Posição do Rodapé 3">
            <a:extLst>
              <a:ext uri="{FF2B5EF4-FFF2-40B4-BE49-F238E27FC236}">
                <a16:creationId xmlns:a16="http://schemas.microsoft.com/office/drawing/2014/main" id="{18DE966A-032E-4BEE-88F8-A65267DC6ED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5" name="Marcador de Posição do Número do Diapositivo 4">
            <a:extLst>
              <a:ext uri="{FF2B5EF4-FFF2-40B4-BE49-F238E27FC236}">
                <a16:creationId xmlns:a16="http://schemas.microsoft.com/office/drawing/2014/main" id="{384AC858-04DC-442C-8076-4172BF1D67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A90A6AC-4AD2-464E-8AE7-10C4BE11B64E}" type="slidenum">
              <a:rPr lang="pt-PT" smtClean="0"/>
              <a:t>‹nº›</a:t>
            </a:fld>
            <a:endParaRPr lang="pt-PT"/>
          </a:p>
        </p:txBody>
      </p:sp>
    </p:spTree>
    <p:extLst>
      <p:ext uri="{BB962C8B-B14F-4D97-AF65-F5344CB8AC3E}">
        <p14:creationId xmlns:p14="http://schemas.microsoft.com/office/powerpoint/2010/main" val="5861899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noProof="0"/>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4A1C3-5D35-4920-9B1F-39CF20BCCF34}" type="datetimeFigureOut">
              <a:rPr lang="pt-PT" noProof="0" smtClean="0"/>
              <a:t>11/05/2022</a:t>
            </a:fld>
            <a:endParaRPr lang="pt-PT" noProof="0"/>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noProof="0"/>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noProof="0"/>
              <a:t>Clique para editar os Estilos de título do modelo global</a:t>
            </a:r>
          </a:p>
          <a:p>
            <a:pPr lvl="1"/>
            <a:r>
              <a:rPr lang="pt-PT" noProof="0"/>
              <a:t>Segundo nível</a:t>
            </a:r>
          </a:p>
          <a:p>
            <a:pPr lvl="2"/>
            <a:r>
              <a:rPr lang="pt-PT" noProof="0"/>
              <a:t>Terceiro nível</a:t>
            </a:r>
          </a:p>
          <a:p>
            <a:pPr lvl="3"/>
            <a:r>
              <a:rPr lang="pt-PT" noProof="0"/>
              <a:t>Quarto nível</a:t>
            </a:r>
          </a:p>
          <a:p>
            <a:pPr lvl="4"/>
            <a:r>
              <a:rPr lang="pt-PT" noProof="0"/>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noProof="0"/>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753CB2-C036-4BBA-B452-507C5B4D7035}" type="slidenum">
              <a:rPr lang="pt-PT" noProof="0" smtClean="0"/>
              <a:t>‹nº›</a:t>
            </a:fld>
            <a:endParaRPr lang="pt-PT" noProof="0"/>
          </a:p>
        </p:txBody>
      </p:sp>
    </p:spTree>
    <p:extLst>
      <p:ext uri="{BB962C8B-B14F-4D97-AF65-F5344CB8AC3E}">
        <p14:creationId xmlns:p14="http://schemas.microsoft.com/office/powerpoint/2010/main" val="39568751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5"/>
          </p:nvPr>
        </p:nvSpPr>
        <p:spPr/>
        <p:txBody>
          <a:bodyPr/>
          <a:lstStyle/>
          <a:p>
            <a:fld id="{F4753CB2-C036-4BBA-B452-507C5B4D7035}" type="slidenum">
              <a:rPr lang="pt-PT" smtClean="0"/>
              <a:t>1</a:t>
            </a:fld>
            <a:endParaRPr lang="pt-PT"/>
          </a:p>
        </p:txBody>
      </p:sp>
    </p:spTree>
    <p:extLst>
      <p:ext uri="{BB962C8B-B14F-4D97-AF65-F5344CB8AC3E}">
        <p14:creationId xmlns:p14="http://schemas.microsoft.com/office/powerpoint/2010/main" val="15357911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pic>
        <p:nvPicPr>
          <p:cNvPr id="7" name="Imagem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1"/>
          <p:cNvSpPr>
            <a:spLocks noGrp="1"/>
          </p:cNvSpPr>
          <p:nvPr>
            <p:ph type="ctrTitle"/>
          </p:nvPr>
        </p:nvSpPr>
        <p:spPr>
          <a:xfrm>
            <a:off x="1371600" y="1803405"/>
            <a:ext cx="9448800" cy="1825096"/>
          </a:xfrm>
        </p:spPr>
        <p:txBody>
          <a:bodyPr rtlCol="0" anchor="b">
            <a:normAutofit/>
          </a:bodyPr>
          <a:lstStyle>
            <a:lvl1pPr algn="l">
              <a:defRPr sz="6000"/>
            </a:lvl1pPr>
          </a:lstStyle>
          <a:p>
            <a:pPr rtl="0"/>
            <a:r>
              <a:rPr lang="pt-PT" noProof="0"/>
              <a:t>Clique para editar o estilo de título do Modelo Global</a:t>
            </a:r>
          </a:p>
        </p:txBody>
      </p:sp>
      <p:sp>
        <p:nvSpPr>
          <p:cNvPr id="3" name="Subtítulo 2"/>
          <p:cNvSpPr>
            <a:spLocks noGrp="1"/>
          </p:cNvSpPr>
          <p:nvPr>
            <p:ph type="subTitle" idx="1"/>
          </p:nvPr>
        </p:nvSpPr>
        <p:spPr>
          <a:xfrm>
            <a:off x="1371600" y="3632201"/>
            <a:ext cx="9448800" cy="685800"/>
          </a:xfrm>
        </p:spPr>
        <p:txBody>
          <a:bodyPr rtlCol="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t-PT" noProof="0"/>
              <a:t>Clique para editar o estilo de subtítulo do Modelo Global</a:t>
            </a:r>
          </a:p>
        </p:txBody>
      </p:sp>
      <p:sp>
        <p:nvSpPr>
          <p:cNvPr id="4" name="Marcador de Posição da Data 3"/>
          <p:cNvSpPr>
            <a:spLocks noGrp="1"/>
          </p:cNvSpPr>
          <p:nvPr>
            <p:ph type="dt" sz="half" idx="10"/>
          </p:nvPr>
        </p:nvSpPr>
        <p:spPr>
          <a:xfrm>
            <a:off x="7909561" y="4314328"/>
            <a:ext cx="2910840" cy="374642"/>
          </a:xfrm>
        </p:spPr>
        <p:txBody>
          <a:bodyPr rtlCol="0"/>
          <a:lstStyle/>
          <a:p>
            <a:pPr rtl="0"/>
            <a:fld id="{E7ADE89D-E48A-482C-9498-394C75A93D40}" type="datetime1">
              <a:rPr lang="pt-PT" noProof="0" smtClean="0"/>
              <a:t>11/05/2022</a:t>
            </a:fld>
            <a:endParaRPr lang="pt-PT" noProof="0"/>
          </a:p>
        </p:txBody>
      </p:sp>
      <p:sp>
        <p:nvSpPr>
          <p:cNvPr id="5" name="Marcador de Posição do Rodapé 4"/>
          <p:cNvSpPr>
            <a:spLocks noGrp="1"/>
          </p:cNvSpPr>
          <p:nvPr>
            <p:ph type="ftr" sz="quarter" idx="11"/>
          </p:nvPr>
        </p:nvSpPr>
        <p:spPr>
          <a:xfrm>
            <a:off x="1371600" y="4323845"/>
            <a:ext cx="6400800" cy="365125"/>
          </a:xfrm>
        </p:spPr>
        <p:txBody>
          <a:bodyPr rtlCol="0"/>
          <a:lstStyle/>
          <a:p>
            <a:pPr rtl="0"/>
            <a:endParaRPr lang="pt-PT" noProof="0"/>
          </a:p>
        </p:txBody>
      </p:sp>
      <p:sp>
        <p:nvSpPr>
          <p:cNvPr id="6" name="Marcador de Posição do Número do Diapositivo 5"/>
          <p:cNvSpPr>
            <a:spLocks noGrp="1"/>
          </p:cNvSpPr>
          <p:nvPr>
            <p:ph type="sldNum" sz="quarter" idx="12"/>
          </p:nvPr>
        </p:nvSpPr>
        <p:spPr>
          <a:xfrm>
            <a:off x="8077200" y="1430866"/>
            <a:ext cx="2743200" cy="365125"/>
          </a:xfrm>
        </p:spPr>
        <p:txBody>
          <a:bodyPr rtlCol="0"/>
          <a:lstStyle/>
          <a:p>
            <a:pPr rtl="0"/>
            <a:fld id="{6D22F896-40B5-4ADD-8801-0D06FADFA095}" type="slidenum">
              <a:rPr lang="pt-PT" noProof="0" smtClean="0"/>
              <a:t>‹nº›</a:t>
            </a:fld>
            <a:endParaRPr lang="pt-PT"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m Panorâmica com Leg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85777" y="4697360"/>
            <a:ext cx="10822034" cy="819355"/>
          </a:xfrm>
        </p:spPr>
        <p:txBody>
          <a:bodyPr rtlCol="0" anchor="b"/>
          <a:lstStyle>
            <a:lvl1pPr algn="l">
              <a:defRPr sz="3200"/>
            </a:lvl1pPr>
          </a:lstStyle>
          <a:p>
            <a:pPr rtl="0"/>
            <a:r>
              <a:rPr lang="pt-PT" noProof="0"/>
              <a:t>Clique para editar o estilo do título do Modelo Global</a:t>
            </a:r>
          </a:p>
        </p:txBody>
      </p:sp>
      <p:sp>
        <p:nvSpPr>
          <p:cNvPr id="3" name="Marcador de Posição da Imagem 2"/>
          <p:cNvSpPr>
            <a:spLocks noGrp="1" noChangeAspect="1"/>
          </p:cNvSpPr>
          <p:nvPr>
            <p:ph type="pic" idx="1"/>
          </p:nvPr>
        </p:nvSpPr>
        <p:spPr>
          <a:xfrm>
            <a:off x="681727" y="941439"/>
            <a:ext cx="10821840" cy="3478161"/>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t-PT" noProof="0"/>
              <a:t>Clique no ícone para adicionar uma imagem</a:t>
            </a:r>
          </a:p>
        </p:txBody>
      </p:sp>
      <p:sp>
        <p:nvSpPr>
          <p:cNvPr id="4" name="Marcador de Posição do Texto 3"/>
          <p:cNvSpPr>
            <a:spLocks noGrp="1"/>
          </p:cNvSpPr>
          <p:nvPr>
            <p:ph type="body" sz="half" idx="2" hasCustomPrompt="1"/>
          </p:nvPr>
        </p:nvSpPr>
        <p:spPr>
          <a:xfrm>
            <a:off x="685800" y="5516715"/>
            <a:ext cx="10820400" cy="701969"/>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PT" noProof="0"/>
              <a:t>Clique para editar os Estilos de título do modelo global</a:t>
            </a:r>
          </a:p>
        </p:txBody>
      </p:sp>
      <p:sp>
        <p:nvSpPr>
          <p:cNvPr id="5" name="Marcador de Posição da Data 4"/>
          <p:cNvSpPr>
            <a:spLocks noGrp="1"/>
          </p:cNvSpPr>
          <p:nvPr>
            <p:ph type="dt" sz="half" idx="10"/>
          </p:nvPr>
        </p:nvSpPr>
        <p:spPr/>
        <p:txBody>
          <a:bodyPr rtlCol="0"/>
          <a:lstStyle/>
          <a:p>
            <a:pPr rtl="0"/>
            <a:fld id="{2B010ABB-F6EC-4BFC-AC82-68C83C611A43}" type="datetime1">
              <a:rPr lang="pt-PT" noProof="0" smtClean="0"/>
              <a:t>11/05/2022</a:t>
            </a:fld>
            <a:endParaRPr lang="pt-PT" noProof="0"/>
          </a:p>
        </p:txBody>
      </p:sp>
      <p:sp>
        <p:nvSpPr>
          <p:cNvPr id="6" name="Marcador de Posição do Rodapé 5"/>
          <p:cNvSpPr>
            <a:spLocks noGrp="1"/>
          </p:cNvSpPr>
          <p:nvPr>
            <p:ph type="ftr" sz="quarter" idx="11"/>
          </p:nvPr>
        </p:nvSpPr>
        <p:spPr/>
        <p:txBody>
          <a:bodyPr rtlCol="0"/>
          <a:lstStyle/>
          <a:p>
            <a:pPr rtl="0"/>
            <a:endParaRPr lang="pt-PT" noProof="0"/>
          </a:p>
        </p:txBody>
      </p:sp>
      <p:sp>
        <p:nvSpPr>
          <p:cNvPr id="7" name="Marcador de Posição do Número do Diapositivo 6"/>
          <p:cNvSpPr>
            <a:spLocks noGrp="1"/>
          </p:cNvSpPr>
          <p:nvPr>
            <p:ph type="sldNum" sz="quarter" idx="12"/>
          </p:nvPr>
        </p:nvSpPr>
        <p:spPr/>
        <p:txBody>
          <a:bodyPr rtlCol="0"/>
          <a:lstStyle/>
          <a:p>
            <a:pPr rtl="0"/>
            <a:fld id="{6D22F896-40B5-4ADD-8801-0D06FADFA095}" type="slidenum">
              <a:rPr lang="pt-PT" noProof="0" smtClean="0"/>
              <a:t>‹nº›</a:t>
            </a:fld>
            <a:endParaRPr lang="pt-PT"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e Legenda">
    <p:spTree>
      <p:nvGrpSpPr>
        <p:cNvPr id="1" name=""/>
        <p:cNvGrpSpPr/>
        <p:nvPr/>
      </p:nvGrpSpPr>
      <p:grpSpPr>
        <a:xfrm>
          <a:off x="0" y="0"/>
          <a:ext cx="0" cy="0"/>
          <a:chOff x="0" y="0"/>
          <a:chExt cx="0" cy="0"/>
        </a:xfrm>
      </p:grpSpPr>
      <p:pic>
        <p:nvPicPr>
          <p:cNvPr id="8" name="Imagem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1"/>
          <p:cNvSpPr>
            <a:spLocks noGrp="1"/>
          </p:cNvSpPr>
          <p:nvPr>
            <p:ph type="title" hasCustomPrompt="1"/>
          </p:nvPr>
        </p:nvSpPr>
        <p:spPr>
          <a:xfrm>
            <a:off x="685800" y="753532"/>
            <a:ext cx="10820400" cy="2802467"/>
          </a:xfrm>
        </p:spPr>
        <p:txBody>
          <a:bodyPr rtlCol="0" anchor="ctr"/>
          <a:lstStyle>
            <a:lvl1pPr algn="l">
              <a:defRPr sz="3200"/>
            </a:lvl1pPr>
          </a:lstStyle>
          <a:p>
            <a:pPr rtl="0"/>
            <a:r>
              <a:rPr lang="pt-PT" noProof="0"/>
              <a:t>Clique para editar o estilo do título do Modelo Global</a:t>
            </a:r>
          </a:p>
        </p:txBody>
      </p:sp>
      <p:sp>
        <p:nvSpPr>
          <p:cNvPr id="4" name="Marcador de Posição do Texto 3"/>
          <p:cNvSpPr>
            <a:spLocks noGrp="1"/>
          </p:cNvSpPr>
          <p:nvPr>
            <p:ph type="body" sz="half" idx="2" hasCustomPrompt="1"/>
          </p:nvPr>
        </p:nvSpPr>
        <p:spPr>
          <a:xfrm>
            <a:off x="1024467" y="3649133"/>
            <a:ext cx="10130516" cy="999067"/>
          </a:xfrm>
        </p:spPr>
        <p:txBody>
          <a:bodyPr rtlCol="0"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PT" noProof="0"/>
              <a:t>Clique para editar os Estilos de título do modelo global</a:t>
            </a:r>
          </a:p>
        </p:txBody>
      </p:sp>
      <p:sp>
        <p:nvSpPr>
          <p:cNvPr id="5" name="Marcador de Posição da Data 4"/>
          <p:cNvSpPr>
            <a:spLocks noGrp="1"/>
          </p:cNvSpPr>
          <p:nvPr>
            <p:ph type="dt" sz="half" idx="10"/>
          </p:nvPr>
        </p:nvSpPr>
        <p:spPr>
          <a:xfrm>
            <a:off x="7814452" y="381000"/>
            <a:ext cx="2910840" cy="365125"/>
          </a:xfrm>
        </p:spPr>
        <p:txBody>
          <a:bodyPr rtlCol="0"/>
          <a:lstStyle>
            <a:lvl1pPr algn="r">
              <a:defRPr/>
            </a:lvl1pPr>
          </a:lstStyle>
          <a:p>
            <a:pPr rtl="0"/>
            <a:fld id="{727BCA31-BEEB-41F7-B8DC-BABB7AC0FAEF}" type="datetime1">
              <a:rPr lang="pt-PT" noProof="0" smtClean="0"/>
              <a:t>11/05/2022</a:t>
            </a:fld>
            <a:endParaRPr lang="pt-PT" noProof="0"/>
          </a:p>
        </p:txBody>
      </p:sp>
      <p:sp>
        <p:nvSpPr>
          <p:cNvPr id="6" name="Marcador de Posição do Rodapé 5"/>
          <p:cNvSpPr>
            <a:spLocks noGrp="1"/>
          </p:cNvSpPr>
          <p:nvPr>
            <p:ph type="ftr" sz="quarter" idx="11"/>
          </p:nvPr>
        </p:nvSpPr>
        <p:spPr>
          <a:xfrm>
            <a:off x="685800" y="379941"/>
            <a:ext cx="6991492" cy="365125"/>
          </a:xfrm>
        </p:spPr>
        <p:txBody>
          <a:bodyPr rtlCol="0"/>
          <a:lstStyle/>
          <a:p>
            <a:pPr rtl="0"/>
            <a:endParaRPr lang="pt-PT" noProof="0"/>
          </a:p>
        </p:txBody>
      </p:sp>
      <p:sp>
        <p:nvSpPr>
          <p:cNvPr id="7" name="Marcador de Posição do Número do Diapositivo 6"/>
          <p:cNvSpPr>
            <a:spLocks noGrp="1"/>
          </p:cNvSpPr>
          <p:nvPr>
            <p:ph type="sldNum" sz="quarter" idx="12"/>
          </p:nvPr>
        </p:nvSpPr>
        <p:spPr>
          <a:xfrm>
            <a:off x="10862452" y="381000"/>
            <a:ext cx="643748" cy="365125"/>
          </a:xfrm>
        </p:spPr>
        <p:txBody>
          <a:bodyPr rtlCol="0"/>
          <a:lstStyle/>
          <a:p>
            <a:pPr rtl="0"/>
            <a:fld id="{6D22F896-40B5-4ADD-8801-0D06FADFA095}" type="slidenum">
              <a:rPr lang="pt-PT" noProof="0" smtClean="0"/>
              <a:t>‹nº›</a:t>
            </a:fld>
            <a:endParaRPr lang="pt-PT"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ção com Legenda">
    <p:spTree>
      <p:nvGrpSpPr>
        <p:cNvPr id="1" name=""/>
        <p:cNvGrpSpPr/>
        <p:nvPr/>
      </p:nvGrpSpPr>
      <p:grpSpPr>
        <a:xfrm>
          <a:off x="0" y="0"/>
          <a:ext cx="0" cy="0"/>
          <a:chOff x="0" y="0"/>
          <a:chExt cx="0" cy="0"/>
        </a:xfrm>
      </p:grpSpPr>
      <p:pic>
        <p:nvPicPr>
          <p:cNvPr id="13" name="Imagem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1"/>
          <p:cNvSpPr>
            <a:spLocks noGrp="1"/>
          </p:cNvSpPr>
          <p:nvPr>
            <p:ph type="title" hasCustomPrompt="1"/>
          </p:nvPr>
        </p:nvSpPr>
        <p:spPr>
          <a:xfrm>
            <a:off x="1024467" y="753533"/>
            <a:ext cx="10151533" cy="2604495"/>
          </a:xfrm>
        </p:spPr>
        <p:txBody>
          <a:bodyPr rtlCol="0" anchor="ctr"/>
          <a:lstStyle>
            <a:lvl1pPr algn="l">
              <a:defRPr sz="3200"/>
            </a:lvl1pPr>
          </a:lstStyle>
          <a:p>
            <a:pPr rtl="0"/>
            <a:r>
              <a:rPr lang="pt-PT" noProof="0"/>
              <a:t>Clique para editar o estilo do título do Modelo Global</a:t>
            </a:r>
          </a:p>
        </p:txBody>
      </p:sp>
      <p:sp>
        <p:nvSpPr>
          <p:cNvPr id="12" name="Marcador de Posição do Texto 3"/>
          <p:cNvSpPr>
            <a:spLocks noGrp="1"/>
          </p:cNvSpPr>
          <p:nvPr>
            <p:ph type="body" sz="half" idx="13" hasCustomPrompt="1"/>
          </p:nvPr>
        </p:nvSpPr>
        <p:spPr>
          <a:xfrm>
            <a:off x="1303865" y="3365556"/>
            <a:ext cx="9592736" cy="444443"/>
          </a:xfrm>
        </p:spPr>
        <p:txBody>
          <a:bodyPr rtlCol="0"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PT" noProof="0"/>
              <a:t>Clique para editar os Estilos de título do modelo global</a:t>
            </a:r>
          </a:p>
        </p:txBody>
      </p:sp>
      <p:sp>
        <p:nvSpPr>
          <p:cNvPr id="4" name="Marcador de Posição do Texto 3"/>
          <p:cNvSpPr>
            <a:spLocks noGrp="1"/>
          </p:cNvSpPr>
          <p:nvPr>
            <p:ph type="body" sz="half" idx="2" hasCustomPrompt="1"/>
          </p:nvPr>
        </p:nvSpPr>
        <p:spPr>
          <a:xfrm>
            <a:off x="1024467" y="3959862"/>
            <a:ext cx="10151533" cy="679871"/>
          </a:xfrm>
        </p:spPr>
        <p:txBody>
          <a:bodyPr rtlCol="0"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PT" noProof="0"/>
              <a:t>Clique para editar os Estilos de título do modelo global</a:t>
            </a:r>
          </a:p>
        </p:txBody>
      </p:sp>
      <p:sp>
        <p:nvSpPr>
          <p:cNvPr id="5" name="Marcador de Posição da Data 4"/>
          <p:cNvSpPr>
            <a:spLocks noGrp="1"/>
          </p:cNvSpPr>
          <p:nvPr>
            <p:ph type="dt" sz="half" idx="10"/>
          </p:nvPr>
        </p:nvSpPr>
        <p:spPr>
          <a:xfrm>
            <a:off x="7814452" y="381000"/>
            <a:ext cx="2910840" cy="365125"/>
          </a:xfrm>
        </p:spPr>
        <p:txBody>
          <a:bodyPr rtlCol="0"/>
          <a:lstStyle>
            <a:lvl1pPr algn="r">
              <a:defRPr/>
            </a:lvl1pPr>
          </a:lstStyle>
          <a:p>
            <a:pPr rtl="0"/>
            <a:fld id="{7CEDDAC5-FDCD-4A90-9783-9A4BE5C73B70}" type="datetime1">
              <a:rPr lang="pt-PT" noProof="0" smtClean="0"/>
              <a:t>11/05/2022</a:t>
            </a:fld>
            <a:endParaRPr lang="pt-PT" noProof="0"/>
          </a:p>
        </p:txBody>
      </p:sp>
      <p:sp>
        <p:nvSpPr>
          <p:cNvPr id="6" name="Marcador de Posição do Rodapé 5"/>
          <p:cNvSpPr>
            <a:spLocks noGrp="1"/>
          </p:cNvSpPr>
          <p:nvPr>
            <p:ph type="ftr" sz="quarter" idx="11"/>
          </p:nvPr>
        </p:nvSpPr>
        <p:spPr>
          <a:xfrm>
            <a:off x="685800" y="379941"/>
            <a:ext cx="6991492" cy="365125"/>
          </a:xfrm>
        </p:spPr>
        <p:txBody>
          <a:bodyPr rtlCol="0"/>
          <a:lstStyle/>
          <a:p>
            <a:pPr rtl="0"/>
            <a:endParaRPr lang="pt-PT" noProof="0"/>
          </a:p>
        </p:txBody>
      </p:sp>
      <p:sp>
        <p:nvSpPr>
          <p:cNvPr id="7" name="Marcador de Posição do Número do Diapositivo 6"/>
          <p:cNvSpPr>
            <a:spLocks noGrp="1"/>
          </p:cNvSpPr>
          <p:nvPr>
            <p:ph type="sldNum" sz="quarter" idx="12"/>
          </p:nvPr>
        </p:nvSpPr>
        <p:spPr>
          <a:xfrm>
            <a:off x="10862452" y="381000"/>
            <a:ext cx="643748" cy="365125"/>
          </a:xfrm>
        </p:spPr>
        <p:txBody>
          <a:bodyPr rtlCol="0"/>
          <a:lstStyle/>
          <a:p>
            <a:pPr rtl="0"/>
            <a:fld id="{6D22F896-40B5-4ADD-8801-0D06FADFA095}" type="slidenum">
              <a:rPr lang="pt-PT" noProof="0" smtClean="0"/>
              <a:t>‹nº›</a:t>
            </a:fld>
            <a:endParaRPr lang="pt-PT" noProof="0"/>
          </a:p>
        </p:txBody>
      </p:sp>
      <p:sp>
        <p:nvSpPr>
          <p:cNvPr id="9" name="Caixa de texto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pt-PT" sz="8000" noProof="0">
                <a:solidFill>
                  <a:schemeClr val="tx1"/>
                </a:solidFill>
                <a:effectLst/>
              </a:rPr>
              <a:t>“</a:t>
            </a:r>
          </a:p>
        </p:txBody>
      </p:sp>
      <p:sp>
        <p:nvSpPr>
          <p:cNvPr id="10" name="Caixa de texto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pt-PT" sz="8000" noProof="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ão de Nome">
    <p:spTree>
      <p:nvGrpSpPr>
        <p:cNvPr id="1" name=""/>
        <p:cNvGrpSpPr/>
        <p:nvPr/>
      </p:nvGrpSpPr>
      <p:grpSpPr>
        <a:xfrm>
          <a:off x="0" y="0"/>
          <a:ext cx="0" cy="0"/>
          <a:chOff x="0" y="0"/>
          <a:chExt cx="0" cy="0"/>
        </a:xfrm>
      </p:grpSpPr>
      <p:pic>
        <p:nvPicPr>
          <p:cNvPr id="9" name="Imagem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1"/>
          <p:cNvSpPr>
            <a:spLocks noGrp="1"/>
          </p:cNvSpPr>
          <p:nvPr>
            <p:ph type="title" hasCustomPrompt="1"/>
          </p:nvPr>
        </p:nvSpPr>
        <p:spPr>
          <a:xfrm>
            <a:off x="1024495" y="1124701"/>
            <a:ext cx="10146186" cy="2511835"/>
          </a:xfrm>
        </p:spPr>
        <p:txBody>
          <a:bodyPr rtlCol="0" anchor="b"/>
          <a:lstStyle>
            <a:lvl1pPr algn="l">
              <a:defRPr sz="3200"/>
            </a:lvl1pPr>
          </a:lstStyle>
          <a:p>
            <a:pPr rtl="0"/>
            <a:r>
              <a:rPr lang="pt-PT" noProof="0"/>
              <a:t>Clique para editar o estilo do título do Modelo Global</a:t>
            </a:r>
          </a:p>
        </p:txBody>
      </p:sp>
      <p:sp>
        <p:nvSpPr>
          <p:cNvPr id="4" name="Marcador de Posição do Texto 3"/>
          <p:cNvSpPr>
            <a:spLocks noGrp="1"/>
          </p:cNvSpPr>
          <p:nvPr>
            <p:ph type="body" sz="half" idx="2" hasCustomPrompt="1"/>
          </p:nvPr>
        </p:nvSpPr>
        <p:spPr>
          <a:xfrm>
            <a:off x="1024467" y="3648315"/>
            <a:ext cx="10144654" cy="999885"/>
          </a:xfrm>
        </p:spPr>
        <p:txBody>
          <a:bodyPr rtlCol="0"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PT" noProof="0"/>
              <a:t>Clique para editar os Estilos de título do modelo global</a:t>
            </a:r>
          </a:p>
        </p:txBody>
      </p:sp>
      <p:sp>
        <p:nvSpPr>
          <p:cNvPr id="5" name="Marcador de Posição da Data 4"/>
          <p:cNvSpPr>
            <a:spLocks noGrp="1"/>
          </p:cNvSpPr>
          <p:nvPr>
            <p:ph type="dt" sz="half" idx="10"/>
          </p:nvPr>
        </p:nvSpPr>
        <p:spPr>
          <a:xfrm>
            <a:off x="7814452" y="378883"/>
            <a:ext cx="2910840" cy="365125"/>
          </a:xfrm>
        </p:spPr>
        <p:txBody>
          <a:bodyPr rtlCol="0"/>
          <a:lstStyle>
            <a:lvl1pPr algn="r">
              <a:defRPr/>
            </a:lvl1pPr>
          </a:lstStyle>
          <a:p>
            <a:pPr rtl="0"/>
            <a:fld id="{048C84ED-406B-459C-9D22-4F3DBE0AE25E}" type="datetime1">
              <a:rPr lang="pt-PT" noProof="0" smtClean="0"/>
              <a:t>11/05/2022</a:t>
            </a:fld>
            <a:endParaRPr lang="pt-PT" noProof="0"/>
          </a:p>
        </p:txBody>
      </p:sp>
      <p:sp>
        <p:nvSpPr>
          <p:cNvPr id="6" name="Marcador de Posição do Rodapé 5"/>
          <p:cNvSpPr>
            <a:spLocks noGrp="1"/>
          </p:cNvSpPr>
          <p:nvPr>
            <p:ph type="ftr" sz="quarter" idx="11"/>
          </p:nvPr>
        </p:nvSpPr>
        <p:spPr>
          <a:xfrm>
            <a:off x="685800" y="378883"/>
            <a:ext cx="6991492" cy="365125"/>
          </a:xfrm>
        </p:spPr>
        <p:txBody>
          <a:bodyPr rtlCol="0"/>
          <a:lstStyle/>
          <a:p>
            <a:pPr rtl="0"/>
            <a:endParaRPr lang="pt-PT" noProof="0"/>
          </a:p>
        </p:txBody>
      </p:sp>
      <p:sp>
        <p:nvSpPr>
          <p:cNvPr id="7" name="Marcador de Posição do Número do Diapositivo 6"/>
          <p:cNvSpPr>
            <a:spLocks noGrp="1"/>
          </p:cNvSpPr>
          <p:nvPr>
            <p:ph type="sldNum" sz="quarter" idx="12"/>
          </p:nvPr>
        </p:nvSpPr>
        <p:spPr>
          <a:xfrm>
            <a:off x="10862452" y="381000"/>
            <a:ext cx="643748" cy="365125"/>
          </a:xfrm>
        </p:spPr>
        <p:txBody>
          <a:bodyPr rtlCol="0"/>
          <a:lstStyle/>
          <a:p>
            <a:pPr rtl="0"/>
            <a:fld id="{6D22F896-40B5-4ADD-8801-0D06FADFA095}" type="slidenum">
              <a:rPr lang="pt-PT" noProof="0" smtClean="0"/>
              <a:t>‹nº›</a:t>
            </a:fld>
            <a:endParaRPr lang="pt-PT"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na 3">
    <p:spTree>
      <p:nvGrpSpPr>
        <p:cNvPr id="1" name=""/>
        <p:cNvGrpSpPr/>
        <p:nvPr/>
      </p:nvGrpSpPr>
      <p:grpSpPr>
        <a:xfrm>
          <a:off x="0" y="0"/>
          <a:ext cx="0" cy="0"/>
          <a:chOff x="0" y="0"/>
          <a:chExt cx="0" cy="0"/>
        </a:xfrm>
      </p:grpSpPr>
      <p:sp>
        <p:nvSpPr>
          <p:cNvPr id="15" name="Título 1"/>
          <p:cNvSpPr>
            <a:spLocks noGrp="1"/>
          </p:cNvSpPr>
          <p:nvPr>
            <p:ph type="title" hasCustomPrompt="1"/>
          </p:nvPr>
        </p:nvSpPr>
        <p:spPr>
          <a:xfrm>
            <a:off x="2895600" y="761999"/>
            <a:ext cx="8610599" cy="1303867"/>
          </a:xfrm>
        </p:spPr>
        <p:txBody>
          <a:bodyPr rtlCol="0"/>
          <a:lstStyle/>
          <a:p>
            <a:pPr rtl="0"/>
            <a:r>
              <a:rPr lang="pt-PT" noProof="0"/>
              <a:t>Clique para editar o estilo do título do Modelo Global</a:t>
            </a:r>
          </a:p>
        </p:txBody>
      </p:sp>
      <p:sp>
        <p:nvSpPr>
          <p:cNvPr id="7" name="Marcador de Posição do Texto 2"/>
          <p:cNvSpPr>
            <a:spLocks noGrp="1"/>
          </p:cNvSpPr>
          <p:nvPr>
            <p:ph type="body" idx="1" hasCustomPrompt="1"/>
          </p:nvPr>
        </p:nvSpPr>
        <p:spPr>
          <a:xfrm>
            <a:off x="685800" y="2202080"/>
            <a:ext cx="3456432" cy="617320"/>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PT" noProof="0"/>
              <a:t>Clique para editar os Estilos de título do modelo global</a:t>
            </a:r>
          </a:p>
        </p:txBody>
      </p:sp>
      <p:sp>
        <p:nvSpPr>
          <p:cNvPr id="8" name="Marcador de Posição do Texto 3"/>
          <p:cNvSpPr>
            <a:spLocks noGrp="1"/>
          </p:cNvSpPr>
          <p:nvPr>
            <p:ph type="body" sz="half" idx="15" hasCustomPrompt="1"/>
          </p:nvPr>
        </p:nvSpPr>
        <p:spPr>
          <a:xfrm>
            <a:off x="685799" y="2904565"/>
            <a:ext cx="3456432" cy="331413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PT" noProof="0"/>
              <a:t>Clique para editar os Estilos de título do modelo global</a:t>
            </a:r>
          </a:p>
        </p:txBody>
      </p:sp>
      <p:sp>
        <p:nvSpPr>
          <p:cNvPr id="9" name="Marcador de Posição do Texto 4"/>
          <p:cNvSpPr>
            <a:spLocks noGrp="1"/>
          </p:cNvSpPr>
          <p:nvPr>
            <p:ph type="body" sz="quarter" idx="3" hasCustomPrompt="1"/>
          </p:nvPr>
        </p:nvSpPr>
        <p:spPr>
          <a:xfrm>
            <a:off x="4368800" y="2201333"/>
            <a:ext cx="3456432" cy="626534"/>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PT" noProof="0"/>
              <a:t>Clique para editar os Estilos de título do modelo global</a:t>
            </a:r>
          </a:p>
        </p:txBody>
      </p:sp>
      <p:sp>
        <p:nvSpPr>
          <p:cNvPr id="10" name="Marcador de Posição do Texto 3"/>
          <p:cNvSpPr>
            <a:spLocks noGrp="1"/>
          </p:cNvSpPr>
          <p:nvPr>
            <p:ph type="body" sz="half" idx="16" hasCustomPrompt="1"/>
          </p:nvPr>
        </p:nvSpPr>
        <p:spPr>
          <a:xfrm>
            <a:off x="4366858" y="2904067"/>
            <a:ext cx="3456432" cy="331461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PT" noProof="0"/>
              <a:t>Clique para editar os Estilos de título do modelo global</a:t>
            </a:r>
          </a:p>
        </p:txBody>
      </p:sp>
      <p:sp>
        <p:nvSpPr>
          <p:cNvPr id="11" name="Marcador de Posição do Texto 4"/>
          <p:cNvSpPr>
            <a:spLocks noGrp="1"/>
          </p:cNvSpPr>
          <p:nvPr>
            <p:ph type="body" sz="quarter" idx="13" hasCustomPrompt="1"/>
          </p:nvPr>
        </p:nvSpPr>
        <p:spPr>
          <a:xfrm>
            <a:off x="8051800" y="2192866"/>
            <a:ext cx="3456432" cy="626534"/>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PT" noProof="0"/>
              <a:t>Clique para editar os Estilos de título do modelo global</a:t>
            </a:r>
          </a:p>
        </p:txBody>
      </p:sp>
      <p:sp>
        <p:nvSpPr>
          <p:cNvPr id="12" name="Marcador de Posição do Texto 3"/>
          <p:cNvSpPr>
            <a:spLocks noGrp="1"/>
          </p:cNvSpPr>
          <p:nvPr>
            <p:ph type="body" sz="half" idx="17" hasCustomPrompt="1"/>
          </p:nvPr>
        </p:nvSpPr>
        <p:spPr>
          <a:xfrm>
            <a:off x="8051801" y="2904565"/>
            <a:ext cx="3456432" cy="331413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PT" noProof="0"/>
              <a:t>Clique para editar os Estilos de título do modelo global</a:t>
            </a:r>
          </a:p>
        </p:txBody>
      </p:sp>
      <p:sp>
        <p:nvSpPr>
          <p:cNvPr id="3" name="Marcador de Posição da Data 2"/>
          <p:cNvSpPr>
            <a:spLocks noGrp="1"/>
          </p:cNvSpPr>
          <p:nvPr>
            <p:ph type="dt" sz="half" idx="10"/>
          </p:nvPr>
        </p:nvSpPr>
        <p:spPr/>
        <p:txBody>
          <a:bodyPr rtlCol="0"/>
          <a:lstStyle/>
          <a:p>
            <a:pPr rtl="0"/>
            <a:fld id="{51044DDE-2EB5-4E55-B15A-5828406BD056}" type="datetime1">
              <a:rPr lang="pt-PT" noProof="0" smtClean="0"/>
              <a:t>11/05/2022</a:t>
            </a:fld>
            <a:endParaRPr lang="pt-PT" noProof="0"/>
          </a:p>
        </p:txBody>
      </p:sp>
      <p:sp>
        <p:nvSpPr>
          <p:cNvPr id="4" name="Marcador de Posição do Rodapé 3"/>
          <p:cNvSpPr>
            <a:spLocks noGrp="1"/>
          </p:cNvSpPr>
          <p:nvPr>
            <p:ph type="ftr" sz="quarter" idx="11"/>
          </p:nvPr>
        </p:nvSpPr>
        <p:spPr/>
        <p:txBody>
          <a:bodyPr rtlCol="0"/>
          <a:lstStyle/>
          <a:p>
            <a:pPr rtl="0"/>
            <a:endParaRPr lang="pt-PT" noProof="0"/>
          </a:p>
        </p:txBody>
      </p:sp>
      <p:sp>
        <p:nvSpPr>
          <p:cNvPr id="5" name="Marcador de Posição do Número do Diapositivo 4"/>
          <p:cNvSpPr>
            <a:spLocks noGrp="1"/>
          </p:cNvSpPr>
          <p:nvPr>
            <p:ph type="sldNum" sz="quarter" idx="12"/>
          </p:nvPr>
        </p:nvSpPr>
        <p:spPr/>
        <p:txBody>
          <a:bodyPr rtlCol="0"/>
          <a:lstStyle/>
          <a:p>
            <a:pPr rtl="0"/>
            <a:fld id="{6D22F896-40B5-4ADD-8801-0D06FADFA095}" type="slidenum">
              <a:rPr lang="pt-PT" noProof="0" smtClean="0"/>
              <a:t>‹nº›</a:t>
            </a:fld>
            <a:endParaRPr lang="pt-PT"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na com 3 Imagens">
    <p:spTree>
      <p:nvGrpSpPr>
        <p:cNvPr id="1" name=""/>
        <p:cNvGrpSpPr/>
        <p:nvPr/>
      </p:nvGrpSpPr>
      <p:grpSpPr>
        <a:xfrm>
          <a:off x="0" y="0"/>
          <a:ext cx="0" cy="0"/>
          <a:chOff x="0" y="0"/>
          <a:chExt cx="0" cy="0"/>
        </a:xfrm>
      </p:grpSpPr>
      <p:sp>
        <p:nvSpPr>
          <p:cNvPr id="30" name="Título 1"/>
          <p:cNvSpPr>
            <a:spLocks noGrp="1"/>
          </p:cNvSpPr>
          <p:nvPr>
            <p:ph type="title" hasCustomPrompt="1"/>
          </p:nvPr>
        </p:nvSpPr>
        <p:spPr>
          <a:xfrm>
            <a:off x="2895600" y="762000"/>
            <a:ext cx="8610599" cy="1295400"/>
          </a:xfrm>
        </p:spPr>
        <p:txBody>
          <a:bodyPr rtlCol="0"/>
          <a:lstStyle/>
          <a:p>
            <a:pPr rtl="0"/>
            <a:r>
              <a:rPr lang="pt-PT" noProof="0"/>
              <a:t>Clique para editar o estilo do título do Modelo Global</a:t>
            </a:r>
          </a:p>
        </p:txBody>
      </p:sp>
      <p:sp>
        <p:nvSpPr>
          <p:cNvPr id="19" name="Marcador de Posição do Texto 2"/>
          <p:cNvSpPr>
            <a:spLocks noGrp="1"/>
          </p:cNvSpPr>
          <p:nvPr>
            <p:ph type="body" idx="1" hasCustomPrompt="1"/>
          </p:nvPr>
        </p:nvSpPr>
        <p:spPr>
          <a:xfrm>
            <a:off x="688618" y="4191000"/>
            <a:ext cx="3451582" cy="682765"/>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PT" noProof="0"/>
              <a:t>Clique para editar os Estilos de título do modelo global</a:t>
            </a:r>
          </a:p>
        </p:txBody>
      </p:sp>
      <p:sp>
        <p:nvSpPr>
          <p:cNvPr id="20" name="Marcador de Posição da Imagem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pt-PT" noProof="0"/>
              <a:t>Clique no ícone para adicionar uma imagem</a:t>
            </a:r>
          </a:p>
        </p:txBody>
      </p:sp>
      <p:sp>
        <p:nvSpPr>
          <p:cNvPr id="21" name="Marcador de Posição do Texto 3"/>
          <p:cNvSpPr>
            <a:spLocks noGrp="1"/>
          </p:cNvSpPr>
          <p:nvPr>
            <p:ph type="body" sz="half" idx="18" hasCustomPrompt="1"/>
          </p:nvPr>
        </p:nvSpPr>
        <p:spPr>
          <a:xfrm>
            <a:off x="688618" y="4873764"/>
            <a:ext cx="3451582" cy="1344921"/>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PT" noProof="0"/>
              <a:t>Clique para editar os Estilos de título do modelo global</a:t>
            </a:r>
          </a:p>
        </p:txBody>
      </p:sp>
      <p:sp>
        <p:nvSpPr>
          <p:cNvPr id="22" name="Marcador de Posição do Texto 4"/>
          <p:cNvSpPr>
            <a:spLocks noGrp="1"/>
          </p:cNvSpPr>
          <p:nvPr>
            <p:ph type="body" sz="quarter" idx="3" hasCustomPrompt="1"/>
          </p:nvPr>
        </p:nvSpPr>
        <p:spPr>
          <a:xfrm>
            <a:off x="4374263" y="4191000"/>
            <a:ext cx="3448935" cy="682765"/>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PT" noProof="0"/>
              <a:t>Clique para editar os Estilos de título do modelo global</a:t>
            </a:r>
          </a:p>
        </p:txBody>
      </p:sp>
      <p:sp>
        <p:nvSpPr>
          <p:cNvPr id="23" name="Marcador de Posição da Imagem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pt-PT" noProof="0"/>
              <a:t>Clique no ícone para adicionar uma imagem</a:t>
            </a:r>
          </a:p>
        </p:txBody>
      </p:sp>
      <p:sp>
        <p:nvSpPr>
          <p:cNvPr id="24" name="Marcador de Posição do Texto 3"/>
          <p:cNvSpPr>
            <a:spLocks noGrp="1"/>
          </p:cNvSpPr>
          <p:nvPr>
            <p:ph type="body" sz="half" idx="19" hasCustomPrompt="1"/>
          </p:nvPr>
        </p:nvSpPr>
        <p:spPr>
          <a:xfrm>
            <a:off x="4374264" y="4873763"/>
            <a:ext cx="3448935" cy="1344921"/>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PT" noProof="0"/>
              <a:t>Clique para editar os Estilos de título do modelo global</a:t>
            </a:r>
          </a:p>
        </p:txBody>
      </p:sp>
      <p:sp>
        <p:nvSpPr>
          <p:cNvPr id="25" name="Marcador de Posição do Texto 4"/>
          <p:cNvSpPr>
            <a:spLocks noGrp="1"/>
          </p:cNvSpPr>
          <p:nvPr>
            <p:ph type="body" sz="quarter" idx="13" hasCustomPrompt="1"/>
          </p:nvPr>
        </p:nvSpPr>
        <p:spPr>
          <a:xfrm>
            <a:off x="8049731" y="4191000"/>
            <a:ext cx="3456469" cy="682765"/>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PT" noProof="0"/>
              <a:t>Clique para editar os Estilos de título do modelo global</a:t>
            </a:r>
          </a:p>
        </p:txBody>
      </p:sp>
      <p:sp>
        <p:nvSpPr>
          <p:cNvPr id="26" name="Marcador de Posição da Imagem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pt-PT" noProof="0"/>
              <a:t>Clique no ícone para adicionar uma imagem</a:t>
            </a:r>
          </a:p>
        </p:txBody>
      </p:sp>
      <p:sp>
        <p:nvSpPr>
          <p:cNvPr id="27" name="Marcador de Posição do Texto 3"/>
          <p:cNvSpPr>
            <a:spLocks noGrp="1"/>
          </p:cNvSpPr>
          <p:nvPr>
            <p:ph type="body" sz="half" idx="20" hasCustomPrompt="1"/>
          </p:nvPr>
        </p:nvSpPr>
        <p:spPr>
          <a:xfrm>
            <a:off x="8049731" y="4873761"/>
            <a:ext cx="3452445" cy="1344921"/>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PT" noProof="0"/>
              <a:t>Clique para editar os Estilos de título do modelo global</a:t>
            </a:r>
          </a:p>
        </p:txBody>
      </p:sp>
      <p:sp>
        <p:nvSpPr>
          <p:cNvPr id="3" name="Marcador de Posição da Data 2"/>
          <p:cNvSpPr>
            <a:spLocks noGrp="1"/>
          </p:cNvSpPr>
          <p:nvPr>
            <p:ph type="dt" sz="half" idx="10"/>
          </p:nvPr>
        </p:nvSpPr>
        <p:spPr/>
        <p:txBody>
          <a:bodyPr rtlCol="0"/>
          <a:lstStyle/>
          <a:p>
            <a:pPr rtl="0"/>
            <a:fld id="{4EDD77DC-6E84-4E7D-AC14-921F5A6C4459}" type="datetime1">
              <a:rPr lang="pt-PT" noProof="0" smtClean="0"/>
              <a:t>11/05/2022</a:t>
            </a:fld>
            <a:endParaRPr lang="pt-PT" noProof="0"/>
          </a:p>
        </p:txBody>
      </p:sp>
      <p:sp>
        <p:nvSpPr>
          <p:cNvPr id="4" name="Marcador de Posição do Rodapé 3"/>
          <p:cNvSpPr>
            <a:spLocks noGrp="1"/>
          </p:cNvSpPr>
          <p:nvPr>
            <p:ph type="ftr" sz="quarter" idx="11"/>
          </p:nvPr>
        </p:nvSpPr>
        <p:spPr/>
        <p:txBody>
          <a:bodyPr rtlCol="0"/>
          <a:lstStyle/>
          <a:p>
            <a:pPr rtl="0"/>
            <a:endParaRPr lang="pt-PT" noProof="0"/>
          </a:p>
        </p:txBody>
      </p:sp>
      <p:sp>
        <p:nvSpPr>
          <p:cNvPr id="5" name="Marcador de Posição do Número do Diapositivo 4"/>
          <p:cNvSpPr>
            <a:spLocks noGrp="1"/>
          </p:cNvSpPr>
          <p:nvPr>
            <p:ph type="sldNum" sz="quarter" idx="12"/>
          </p:nvPr>
        </p:nvSpPr>
        <p:spPr/>
        <p:txBody>
          <a:bodyPr rtlCol="0"/>
          <a:lstStyle/>
          <a:p>
            <a:pPr rtl="0"/>
            <a:fld id="{6D22F896-40B5-4ADD-8801-0D06FADFA095}" type="slidenum">
              <a:rPr lang="pt-PT" noProof="0" smtClean="0"/>
              <a:t>‹nº›</a:t>
            </a:fld>
            <a:endParaRPr lang="pt-PT"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p>
            <a:pPr rtl="0"/>
            <a:r>
              <a:rPr lang="pt-PT" noProof="0"/>
              <a:t>Clique para editar o estilo do título do Modelo Global</a:t>
            </a:r>
          </a:p>
        </p:txBody>
      </p:sp>
      <p:sp>
        <p:nvSpPr>
          <p:cNvPr id="3" name="Marcador de Posição de Texto Vertical 2"/>
          <p:cNvSpPr>
            <a:spLocks noGrp="1"/>
          </p:cNvSpPr>
          <p:nvPr>
            <p:ph type="body" orient="vert" idx="1" hasCustomPrompt="1"/>
          </p:nvPr>
        </p:nvSpPr>
        <p:spPr>
          <a:xfrm>
            <a:off x="685800" y="2194559"/>
            <a:ext cx="10820400" cy="4024125"/>
          </a:xfrm>
        </p:spPr>
        <p:txBody>
          <a:bodyPr vert="eaVert" rtlCol="0"/>
          <a:lstStyle/>
          <a:p>
            <a:pPr lvl="0" rtl="0"/>
            <a:r>
              <a:rPr lang="pt-PT" noProof="0"/>
              <a:t>Clique para editar os Estilos de título do modelo global</a:t>
            </a:r>
          </a:p>
          <a:p>
            <a:pPr lvl="1" rtl="0"/>
            <a:r>
              <a:rPr lang="pt-PT" noProof="0"/>
              <a:t>Segundo nível</a:t>
            </a:r>
          </a:p>
          <a:p>
            <a:pPr lvl="2" rtl="0"/>
            <a:r>
              <a:rPr lang="pt-PT" noProof="0"/>
              <a:t>Terceiro nível</a:t>
            </a:r>
          </a:p>
          <a:p>
            <a:pPr lvl="3" rtl="0"/>
            <a:r>
              <a:rPr lang="pt-PT" noProof="0"/>
              <a:t>Quarto nível</a:t>
            </a:r>
          </a:p>
          <a:p>
            <a:pPr lvl="4" rtl="0"/>
            <a:r>
              <a:rPr lang="pt-PT" noProof="0"/>
              <a:t>Quinto nível</a:t>
            </a:r>
          </a:p>
        </p:txBody>
      </p:sp>
      <p:sp>
        <p:nvSpPr>
          <p:cNvPr id="4" name="Marcador de Posição da Data 3"/>
          <p:cNvSpPr>
            <a:spLocks noGrp="1"/>
          </p:cNvSpPr>
          <p:nvPr>
            <p:ph type="dt" sz="half" idx="10"/>
          </p:nvPr>
        </p:nvSpPr>
        <p:spPr/>
        <p:txBody>
          <a:bodyPr rtlCol="0"/>
          <a:lstStyle/>
          <a:p>
            <a:pPr rtl="0"/>
            <a:fld id="{A0822E4C-5898-47D0-A060-111ED5C50C62}" type="datetime1">
              <a:rPr lang="pt-PT" noProof="0" smtClean="0"/>
              <a:t>11/05/2022</a:t>
            </a:fld>
            <a:endParaRPr lang="pt-PT" noProof="0"/>
          </a:p>
        </p:txBody>
      </p:sp>
      <p:sp>
        <p:nvSpPr>
          <p:cNvPr id="5" name="Marcador de Posição do Rodapé 4"/>
          <p:cNvSpPr>
            <a:spLocks noGrp="1"/>
          </p:cNvSpPr>
          <p:nvPr>
            <p:ph type="ftr" sz="quarter" idx="11"/>
          </p:nvPr>
        </p:nvSpPr>
        <p:spPr/>
        <p:txBody>
          <a:bodyPr rtlCol="0"/>
          <a:lstStyle/>
          <a:p>
            <a:pPr rtl="0"/>
            <a:endParaRPr lang="pt-PT" noProof="0"/>
          </a:p>
        </p:txBody>
      </p:sp>
      <p:sp>
        <p:nvSpPr>
          <p:cNvPr id="6" name="Marcador de Posição do Número do Diapositivo 5"/>
          <p:cNvSpPr>
            <a:spLocks noGrp="1"/>
          </p:cNvSpPr>
          <p:nvPr>
            <p:ph type="sldNum" sz="quarter" idx="12"/>
          </p:nvPr>
        </p:nvSpPr>
        <p:spPr/>
        <p:txBody>
          <a:bodyPr rtlCol="0"/>
          <a:lstStyle/>
          <a:p>
            <a:pPr rtl="0"/>
            <a:fld id="{6D22F896-40B5-4ADD-8801-0D06FADFA095}" type="slidenum">
              <a:rPr lang="pt-PT" noProof="0" smtClean="0"/>
              <a:t>‹nº›</a:t>
            </a:fld>
            <a:endParaRPr lang="pt-PT"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e Texto">
    <p:spTree>
      <p:nvGrpSpPr>
        <p:cNvPr id="1" name=""/>
        <p:cNvGrpSpPr/>
        <p:nvPr/>
      </p:nvGrpSpPr>
      <p:grpSpPr>
        <a:xfrm>
          <a:off x="0" y="0"/>
          <a:ext cx="0" cy="0"/>
          <a:chOff x="0" y="0"/>
          <a:chExt cx="0" cy="0"/>
        </a:xfrm>
      </p:grpSpPr>
      <p:pic>
        <p:nvPicPr>
          <p:cNvPr id="8" name="Imagem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Vertical 1"/>
          <p:cNvSpPr>
            <a:spLocks noGrp="1"/>
          </p:cNvSpPr>
          <p:nvPr>
            <p:ph type="title" orient="vert" hasCustomPrompt="1"/>
          </p:nvPr>
        </p:nvSpPr>
        <p:spPr>
          <a:xfrm>
            <a:off x="9448800" y="745066"/>
            <a:ext cx="2057400" cy="3903133"/>
          </a:xfrm>
        </p:spPr>
        <p:txBody>
          <a:bodyPr vert="eaVert" rtlCol="0"/>
          <a:lstStyle>
            <a:lvl1pPr algn="l">
              <a:defRPr/>
            </a:lvl1pPr>
          </a:lstStyle>
          <a:p>
            <a:pPr rtl="0"/>
            <a:r>
              <a:rPr lang="pt-PT" noProof="0"/>
              <a:t>Clique para editar o estilo do título do Modelo Global</a:t>
            </a:r>
          </a:p>
        </p:txBody>
      </p:sp>
      <p:sp>
        <p:nvSpPr>
          <p:cNvPr id="3" name="Marcador de Posição de Texto Vertical 2"/>
          <p:cNvSpPr>
            <a:spLocks noGrp="1"/>
          </p:cNvSpPr>
          <p:nvPr>
            <p:ph type="body" orient="vert" idx="1" hasCustomPrompt="1"/>
          </p:nvPr>
        </p:nvSpPr>
        <p:spPr>
          <a:xfrm>
            <a:off x="1024466" y="745067"/>
            <a:ext cx="8204201" cy="3903133"/>
          </a:xfrm>
        </p:spPr>
        <p:txBody>
          <a:bodyPr vert="eaVert" rtlCol="0"/>
          <a:lstStyle/>
          <a:p>
            <a:pPr lvl="0" rtl="0"/>
            <a:r>
              <a:rPr lang="pt-PT" noProof="0"/>
              <a:t>Clique para editar os Estilos de título do modelo global</a:t>
            </a:r>
          </a:p>
          <a:p>
            <a:pPr lvl="1" rtl="0"/>
            <a:r>
              <a:rPr lang="pt-PT" noProof="0"/>
              <a:t>Segundo nível</a:t>
            </a:r>
          </a:p>
          <a:p>
            <a:pPr lvl="2" rtl="0"/>
            <a:r>
              <a:rPr lang="pt-PT" noProof="0"/>
              <a:t>Terceiro nível</a:t>
            </a:r>
          </a:p>
          <a:p>
            <a:pPr lvl="3" rtl="0"/>
            <a:r>
              <a:rPr lang="pt-PT" noProof="0"/>
              <a:t>Quarto nível</a:t>
            </a:r>
          </a:p>
          <a:p>
            <a:pPr lvl="4" rtl="0"/>
            <a:r>
              <a:rPr lang="pt-PT" noProof="0"/>
              <a:t>Quinto nível</a:t>
            </a:r>
          </a:p>
        </p:txBody>
      </p:sp>
      <p:sp>
        <p:nvSpPr>
          <p:cNvPr id="4" name="Marcador de Posição da Data 3"/>
          <p:cNvSpPr>
            <a:spLocks noGrp="1"/>
          </p:cNvSpPr>
          <p:nvPr>
            <p:ph type="dt" sz="half" idx="10"/>
          </p:nvPr>
        </p:nvSpPr>
        <p:spPr>
          <a:xfrm>
            <a:off x="7814452" y="379941"/>
            <a:ext cx="2910840" cy="365125"/>
          </a:xfrm>
        </p:spPr>
        <p:txBody>
          <a:bodyPr rtlCol="0"/>
          <a:lstStyle>
            <a:lvl1pPr algn="r">
              <a:defRPr/>
            </a:lvl1pPr>
          </a:lstStyle>
          <a:p>
            <a:pPr rtl="0"/>
            <a:fld id="{B122F3A1-266F-4324-A9D1-26DF10FEF936}" type="datetime1">
              <a:rPr lang="pt-PT" noProof="0" smtClean="0"/>
              <a:t>11/05/2022</a:t>
            </a:fld>
            <a:endParaRPr lang="pt-PT" noProof="0"/>
          </a:p>
        </p:txBody>
      </p:sp>
      <p:sp>
        <p:nvSpPr>
          <p:cNvPr id="5" name="Marcador de Posição do Rodapé 4"/>
          <p:cNvSpPr>
            <a:spLocks noGrp="1"/>
          </p:cNvSpPr>
          <p:nvPr>
            <p:ph type="ftr" sz="quarter" idx="11"/>
          </p:nvPr>
        </p:nvSpPr>
        <p:spPr>
          <a:xfrm>
            <a:off x="685800" y="381000"/>
            <a:ext cx="6991492" cy="365125"/>
          </a:xfrm>
        </p:spPr>
        <p:txBody>
          <a:bodyPr rtlCol="0"/>
          <a:lstStyle/>
          <a:p>
            <a:pPr rtl="0"/>
            <a:endParaRPr lang="pt-PT" noProof="0"/>
          </a:p>
        </p:txBody>
      </p:sp>
      <p:sp>
        <p:nvSpPr>
          <p:cNvPr id="6" name="Marcador de Posição do Número do Diapositivo 5"/>
          <p:cNvSpPr>
            <a:spLocks noGrp="1"/>
          </p:cNvSpPr>
          <p:nvPr>
            <p:ph type="sldNum" sz="quarter" idx="12"/>
          </p:nvPr>
        </p:nvSpPr>
        <p:spPr>
          <a:xfrm>
            <a:off x="10862452" y="381000"/>
            <a:ext cx="643748" cy="365125"/>
          </a:xfrm>
        </p:spPr>
        <p:txBody>
          <a:bodyPr rtlCol="0"/>
          <a:lstStyle/>
          <a:p>
            <a:pPr rtl="0"/>
            <a:fld id="{6D22F896-40B5-4ADD-8801-0D06FADFA095}" type="slidenum">
              <a:rPr lang="pt-PT" noProof="0" smtClean="0"/>
              <a:t>‹nº›</a:t>
            </a:fld>
            <a:endParaRPr lang="pt-PT"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p>
            <a:pPr rtl="0"/>
            <a:r>
              <a:rPr lang="pt-PT" noProof="0"/>
              <a:t>Clique para editar o estilo do título do Modelo Global</a:t>
            </a:r>
          </a:p>
        </p:txBody>
      </p:sp>
      <p:sp>
        <p:nvSpPr>
          <p:cNvPr id="3" name="Marcador de Posição de Conteúdo 2"/>
          <p:cNvSpPr>
            <a:spLocks noGrp="1"/>
          </p:cNvSpPr>
          <p:nvPr>
            <p:ph idx="1" hasCustomPrompt="1"/>
          </p:nvPr>
        </p:nvSpPr>
        <p:spPr/>
        <p:txBody>
          <a:bodyPr rtlCol="0"/>
          <a:lstStyle/>
          <a:p>
            <a:pPr lvl="0" rtl="0"/>
            <a:r>
              <a:rPr lang="pt-PT" noProof="0"/>
              <a:t>Clique para editar os Estilos de título do modelo global</a:t>
            </a:r>
          </a:p>
          <a:p>
            <a:pPr lvl="1" rtl="0"/>
            <a:r>
              <a:rPr lang="pt-PT" noProof="0"/>
              <a:t>Segundo nível</a:t>
            </a:r>
          </a:p>
          <a:p>
            <a:pPr lvl="2" rtl="0"/>
            <a:r>
              <a:rPr lang="pt-PT" noProof="0"/>
              <a:t>Terceiro nível</a:t>
            </a:r>
          </a:p>
          <a:p>
            <a:pPr lvl="3" rtl="0"/>
            <a:r>
              <a:rPr lang="pt-PT" noProof="0"/>
              <a:t>Quarto nível</a:t>
            </a:r>
          </a:p>
          <a:p>
            <a:pPr lvl="4" rtl="0"/>
            <a:r>
              <a:rPr lang="pt-PT" noProof="0"/>
              <a:t>Quinto nível</a:t>
            </a:r>
          </a:p>
        </p:txBody>
      </p:sp>
      <p:sp>
        <p:nvSpPr>
          <p:cNvPr id="4" name="Marcador de Posição da Data 3"/>
          <p:cNvSpPr>
            <a:spLocks noGrp="1"/>
          </p:cNvSpPr>
          <p:nvPr>
            <p:ph type="dt" sz="half" idx="10"/>
          </p:nvPr>
        </p:nvSpPr>
        <p:spPr/>
        <p:txBody>
          <a:bodyPr rtlCol="0"/>
          <a:lstStyle/>
          <a:p>
            <a:pPr rtl="0"/>
            <a:fld id="{8FC54DA4-EFFB-44FB-80F8-ED414BDE6596}" type="datetime1">
              <a:rPr lang="pt-PT" noProof="0" smtClean="0"/>
              <a:t>11/05/2022</a:t>
            </a:fld>
            <a:endParaRPr lang="pt-PT" noProof="0"/>
          </a:p>
        </p:txBody>
      </p:sp>
      <p:sp>
        <p:nvSpPr>
          <p:cNvPr id="5" name="Marcador de Posição do Rodapé 4"/>
          <p:cNvSpPr>
            <a:spLocks noGrp="1"/>
          </p:cNvSpPr>
          <p:nvPr>
            <p:ph type="ftr" sz="quarter" idx="11"/>
          </p:nvPr>
        </p:nvSpPr>
        <p:spPr/>
        <p:txBody>
          <a:bodyPr rtlCol="0"/>
          <a:lstStyle/>
          <a:p>
            <a:pPr rtl="0"/>
            <a:endParaRPr lang="pt-PT" noProof="0"/>
          </a:p>
        </p:txBody>
      </p:sp>
      <p:sp>
        <p:nvSpPr>
          <p:cNvPr id="6" name="Marcador de Posição do Número do Diapositivo 5"/>
          <p:cNvSpPr>
            <a:spLocks noGrp="1"/>
          </p:cNvSpPr>
          <p:nvPr>
            <p:ph type="sldNum" sz="quarter" idx="12"/>
          </p:nvPr>
        </p:nvSpPr>
        <p:spPr/>
        <p:txBody>
          <a:bodyPr rtlCol="0"/>
          <a:lstStyle/>
          <a:p>
            <a:pPr rtl="0"/>
            <a:fld id="{6D22F896-40B5-4ADD-8801-0D06FADFA095}" type="slidenum">
              <a:rPr lang="pt-PT" noProof="0" smtClean="0"/>
              <a:t>‹nº›</a:t>
            </a:fld>
            <a:endParaRPr lang="pt-PT"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cção">
    <p:spTree>
      <p:nvGrpSpPr>
        <p:cNvPr id="1" name=""/>
        <p:cNvGrpSpPr/>
        <p:nvPr/>
      </p:nvGrpSpPr>
      <p:grpSpPr>
        <a:xfrm>
          <a:off x="0" y="0"/>
          <a:ext cx="0" cy="0"/>
          <a:chOff x="0" y="0"/>
          <a:chExt cx="0" cy="0"/>
        </a:xfrm>
      </p:grpSpPr>
      <p:pic>
        <p:nvPicPr>
          <p:cNvPr id="9" name="Imagem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1"/>
          <p:cNvSpPr>
            <a:spLocks noGrp="1"/>
          </p:cNvSpPr>
          <p:nvPr>
            <p:ph type="title" hasCustomPrompt="1"/>
          </p:nvPr>
        </p:nvSpPr>
        <p:spPr>
          <a:xfrm>
            <a:off x="685800" y="753533"/>
            <a:ext cx="10820399" cy="2801935"/>
          </a:xfrm>
        </p:spPr>
        <p:txBody>
          <a:bodyPr rtlCol="0" anchor="b">
            <a:normAutofit/>
          </a:bodyPr>
          <a:lstStyle>
            <a:lvl1pPr algn="r">
              <a:defRPr sz="4000"/>
            </a:lvl1pPr>
          </a:lstStyle>
          <a:p>
            <a:pPr rtl="0"/>
            <a:r>
              <a:rPr lang="pt-PT" noProof="0"/>
              <a:t>Clique para editar o estilo do título do Modelo Global</a:t>
            </a:r>
          </a:p>
        </p:txBody>
      </p:sp>
      <p:sp>
        <p:nvSpPr>
          <p:cNvPr id="3" name="Marcador de Posição do Texto 2"/>
          <p:cNvSpPr>
            <a:spLocks noGrp="1"/>
          </p:cNvSpPr>
          <p:nvPr>
            <p:ph type="body" idx="1" hasCustomPrompt="1"/>
          </p:nvPr>
        </p:nvSpPr>
        <p:spPr>
          <a:xfrm>
            <a:off x="1024467" y="3641725"/>
            <a:ext cx="10490200" cy="955675"/>
          </a:xfrm>
        </p:spPr>
        <p:txBody>
          <a:bodyPr rtlCol="0">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pt-PT" noProof="0"/>
              <a:t>Clique para editar os Estilos de título do modelo global</a:t>
            </a:r>
          </a:p>
        </p:txBody>
      </p:sp>
      <p:sp>
        <p:nvSpPr>
          <p:cNvPr id="4" name="Marcador de Posição da Data 3"/>
          <p:cNvSpPr>
            <a:spLocks noGrp="1"/>
          </p:cNvSpPr>
          <p:nvPr>
            <p:ph type="dt" sz="half" idx="10"/>
          </p:nvPr>
        </p:nvSpPr>
        <p:spPr>
          <a:xfrm>
            <a:off x="7814452" y="381000"/>
            <a:ext cx="2910840" cy="365125"/>
          </a:xfrm>
        </p:spPr>
        <p:txBody>
          <a:bodyPr rtlCol="0"/>
          <a:lstStyle>
            <a:lvl1pPr algn="r">
              <a:defRPr/>
            </a:lvl1pPr>
          </a:lstStyle>
          <a:p>
            <a:pPr rtl="0"/>
            <a:fld id="{B1AE3975-B1F2-401B-8CED-44821A5CF36B}" type="datetime1">
              <a:rPr lang="pt-PT" noProof="0" smtClean="0"/>
              <a:t>11/05/2022</a:t>
            </a:fld>
            <a:endParaRPr lang="pt-PT" noProof="0"/>
          </a:p>
        </p:txBody>
      </p:sp>
      <p:sp>
        <p:nvSpPr>
          <p:cNvPr id="5" name="Marcador de Posição do Rodapé 4"/>
          <p:cNvSpPr>
            <a:spLocks noGrp="1"/>
          </p:cNvSpPr>
          <p:nvPr>
            <p:ph type="ftr" sz="quarter" idx="11"/>
          </p:nvPr>
        </p:nvSpPr>
        <p:spPr>
          <a:xfrm>
            <a:off x="685800" y="381001"/>
            <a:ext cx="6991492" cy="364065"/>
          </a:xfrm>
        </p:spPr>
        <p:txBody>
          <a:bodyPr rtlCol="0"/>
          <a:lstStyle/>
          <a:p>
            <a:pPr rtl="0"/>
            <a:endParaRPr lang="pt-PT" noProof="0"/>
          </a:p>
        </p:txBody>
      </p:sp>
      <p:sp>
        <p:nvSpPr>
          <p:cNvPr id="6" name="Marcador de Posição do Número do Diapositivo 5"/>
          <p:cNvSpPr>
            <a:spLocks noGrp="1"/>
          </p:cNvSpPr>
          <p:nvPr>
            <p:ph type="sldNum" sz="quarter" idx="12"/>
          </p:nvPr>
        </p:nvSpPr>
        <p:spPr>
          <a:xfrm>
            <a:off x="10862452" y="381000"/>
            <a:ext cx="643748" cy="365125"/>
          </a:xfrm>
        </p:spPr>
        <p:txBody>
          <a:bodyPr rtlCol="0"/>
          <a:lstStyle/>
          <a:p>
            <a:pPr rtl="0"/>
            <a:fld id="{6D22F896-40B5-4ADD-8801-0D06FADFA095}" type="slidenum">
              <a:rPr lang="pt-PT" noProof="0" smtClean="0"/>
              <a:t>‹nº›</a:t>
            </a:fld>
            <a:endParaRPr lang="pt-PT"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p>
            <a:pPr rtl="0"/>
            <a:r>
              <a:rPr lang="pt-PT" noProof="0"/>
              <a:t>Clique para editar o estilo do título do Modelo Global</a:t>
            </a:r>
          </a:p>
        </p:txBody>
      </p:sp>
      <p:sp>
        <p:nvSpPr>
          <p:cNvPr id="3" name="Marcador de Posição de Conteúdo 2"/>
          <p:cNvSpPr>
            <a:spLocks noGrp="1"/>
          </p:cNvSpPr>
          <p:nvPr>
            <p:ph sz="half" idx="1" hasCustomPrompt="1"/>
          </p:nvPr>
        </p:nvSpPr>
        <p:spPr>
          <a:xfrm>
            <a:off x="685800" y="2194559"/>
            <a:ext cx="5334000" cy="4024125"/>
          </a:xfrm>
        </p:spPr>
        <p:txBody>
          <a:bodyPr rtlCol="0"/>
          <a:lstStyle/>
          <a:p>
            <a:pPr lvl="0" rtl="0"/>
            <a:r>
              <a:rPr lang="pt-PT" noProof="0"/>
              <a:t>Clique para editar os Estilos de título do modelo global</a:t>
            </a:r>
          </a:p>
          <a:p>
            <a:pPr lvl="1" rtl="0"/>
            <a:r>
              <a:rPr lang="pt-PT" noProof="0"/>
              <a:t>Segundo nível</a:t>
            </a:r>
          </a:p>
          <a:p>
            <a:pPr lvl="2" rtl="0"/>
            <a:r>
              <a:rPr lang="pt-PT" noProof="0"/>
              <a:t>Terceiro nível</a:t>
            </a:r>
          </a:p>
          <a:p>
            <a:pPr lvl="3" rtl="0"/>
            <a:r>
              <a:rPr lang="pt-PT" noProof="0"/>
              <a:t>Quarto nível</a:t>
            </a:r>
          </a:p>
          <a:p>
            <a:pPr lvl="4" rtl="0"/>
            <a:r>
              <a:rPr lang="pt-PT" noProof="0"/>
              <a:t>Quinto nível</a:t>
            </a:r>
          </a:p>
        </p:txBody>
      </p:sp>
      <p:sp>
        <p:nvSpPr>
          <p:cNvPr id="4" name="Marcador de Posição de Conteúdo 3"/>
          <p:cNvSpPr>
            <a:spLocks noGrp="1"/>
          </p:cNvSpPr>
          <p:nvPr>
            <p:ph sz="half" idx="2" hasCustomPrompt="1"/>
          </p:nvPr>
        </p:nvSpPr>
        <p:spPr>
          <a:xfrm>
            <a:off x="6172200" y="2194559"/>
            <a:ext cx="5334000" cy="4024125"/>
          </a:xfrm>
        </p:spPr>
        <p:txBody>
          <a:bodyPr rtlCol="0"/>
          <a:lstStyle/>
          <a:p>
            <a:pPr lvl="0" rtl="0"/>
            <a:r>
              <a:rPr lang="pt-PT" noProof="0"/>
              <a:t>Clique para editar os Estilos de título do modelo global</a:t>
            </a:r>
          </a:p>
          <a:p>
            <a:pPr lvl="1" rtl="0"/>
            <a:r>
              <a:rPr lang="pt-PT" noProof="0"/>
              <a:t>Segundo nível</a:t>
            </a:r>
          </a:p>
          <a:p>
            <a:pPr lvl="2" rtl="0"/>
            <a:r>
              <a:rPr lang="pt-PT" noProof="0"/>
              <a:t>Terceiro nível</a:t>
            </a:r>
          </a:p>
          <a:p>
            <a:pPr lvl="3" rtl="0"/>
            <a:r>
              <a:rPr lang="pt-PT" noProof="0"/>
              <a:t>Quarto nível</a:t>
            </a:r>
          </a:p>
          <a:p>
            <a:pPr lvl="4" rtl="0"/>
            <a:r>
              <a:rPr lang="pt-PT" noProof="0"/>
              <a:t>Quinto nível</a:t>
            </a:r>
          </a:p>
        </p:txBody>
      </p:sp>
      <p:sp>
        <p:nvSpPr>
          <p:cNvPr id="5" name="Marcador de Posição da Data 4"/>
          <p:cNvSpPr>
            <a:spLocks noGrp="1"/>
          </p:cNvSpPr>
          <p:nvPr>
            <p:ph type="dt" sz="half" idx="10"/>
          </p:nvPr>
        </p:nvSpPr>
        <p:spPr/>
        <p:txBody>
          <a:bodyPr rtlCol="0"/>
          <a:lstStyle/>
          <a:p>
            <a:pPr rtl="0"/>
            <a:fld id="{DC330623-85B5-4632-8FAB-F028702EC5C5}" type="datetime1">
              <a:rPr lang="pt-PT" noProof="0" smtClean="0"/>
              <a:t>11/05/2022</a:t>
            </a:fld>
            <a:endParaRPr lang="pt-PT" noProof="0"/>
          </a:p>
        </p:txBody>
      </p:sp>
      <p:sp>
        <p:nvSpPr>
          <p:cNvPr id="6" name="Marcador de Posição do Rodapé 5"/>
          <p:cNvSpPr>
            <a:spLocks noGrp="1"/>
          </p:cNvSpPr>
          <p:nvPr>
            <p:ph type="ftr" sz="quarter" idx="11"/>
          </p:nvPr>
        </p:nvSpPr>
        <p:spPr/>
        <p:txBody>
          <a:bodyPr rtlCol="0"/>
          <a:lstStyle/>
          <a:p>
            <a:pPr rtl="0"/>
            <a:endParaRPr lang="pt-PT" noProof="0"/>
          </a:p>
        </p:txBody>
      </p:sp>
      <p:sp>
        <p:nvSpPr>
          <p:cNvPr id="7" name="Marcador de Posição do Número do Diapositivo 6"/>
          <p:cNvSpPr>
            <a:spLocks noGrp="1"/>
          </p:cNvSpPr>
          <p:nvPr>
            <p:ph type="sldNum" sz="quarter" idx="12"/>
          </p:nvPr>
        </p:nvSpPr>
        <p:spPr/>
        <p:txBody>
          <a:bodyPr rtlCol="0"/>
          <a:lstStyle/>
          <a:p>
            <a:pPr rtl="0"/>
            <a:fld id="{6D22F896-40B5-4ADD-8801-0D06FADFA095}" type="slidenum">
              <a:rPr lang="pt-PT" noProof="0" smtClean="0"/>
              <a:t>‹nº›</a:t>
            </a:fld>
            <a:endParaRPr lang="pt-PT"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2895600" y="762000"/>
            <a:ext cx="8610600" cy="1295400"/>
          </a:xfrm>
        </p:spPr>
        <p:txBody>
          <a:bodyPr rtlCol="0"/>
          <a:lstStyle/>
          <a:p>
            <a:pPr rtl="0"/>
            <a:r>
              <a:rPr lang="pt-PT" noProof="0"/>
              <a:t>Clique para editar o estilo do título do Modelo Global</a:t>
            </a:r>
          </a:p>
        </p:txBody>
      </p:sp>
      <p:sp>
        <p:nvSpPr>
          <p:cNvPr id="3" name="Marcador de Posição do Texto 2"/>
          <p:cNvSpPr>
            <a:spLocks noGrp="1"/>
          </p:cNvSpPr>
          <p:nvPr>
            <p:ph type="body" idx="1" hasCustomPrompt="1"/>
          </p:nvPr>
        </p:nvSpPr>
        <p:spPr>
          <a:xfrm>
            <a:off x="914409" y="2183802"/>
            <a:ext cx="5079991" cy="823912"/>
          </a:xfrm>
        </p:spPr>
        <p:txBody>
          <a:bodyPr rtlCol="0"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PT" noProof="0"/>
              <a:t>Clique para editar os Estilos de título do modelo global</a:t>
            </a:r>
          </a:p>
        </p:txBody>
      </p:sp>
      <p:sp>
        <p:nvSpPr>
          <p:cNvPr id="4" name="Marcador de Posição de Conteúdo 3"/>
          <p:cNvSpPr>
            <a:spLocks noGrp="1"/>
          </p:cNvSpPr>
          <p:nvPr>
            <p:ph sz="half" idx="2" hasCustomPrompt="1"/>
          </p:nvPr>
        </p:nvSpPr>
        <p:spPr>
          <a:xfrm>
            <a:off x="685800" y="3132666"/>
            <a:ext cx="5311775" cy="3086019"/>
          </a:xfrm>
        </p:spPr>
        <p:txBody>
          <a:bodyPr rtlCol="0"/>
          <a:lstStyle/>
          <a:p>
            <a:pPr lvl="0" rtl="0"/>
            <a:r>
              <a:rPr lang="pt-PT" noProof="0"/>
              <a:t>Clique para editar os Estilos de título do modelo global</a:t>
            </a:r>
          </a:p>
          <a:p>
            <a:pPr lvl="1" rtl="0"/>
            <a:r>
              <a:rPr lang="pt-PT" noProof="0"/>
              <a:t>Segundo nível</a:t>
            </a:r>
          </a:p>
          <a:p>
            <a:pPr lvl="2" rtl="0"/>
            <a:r>
              <a:rPr lang="pt-PT" noProof="0"/>
              <a:t>Terceiro nível</a:t>
            </a:r>
          </a:p>
          <a:p>
            <a:pPr lvl="3" rtl="0"/>
            <a:r>
              <a:rPr lang="pt-PT" noProof="0"/>
              <a:t>Quarto nível</a:t>
            </a:r>
          </a:p>
          <a:p>
            <a:pPr lvl="4" rtl="0"/>
            <a:r>
              <a:rPr lang="pt-PT" noProof="0"/>
              <a:t>Quinto nível</a:t>
            </a:r>
          </a:p>
        </p:txBody>
      </p:sp>
      <p:sp>
        <p:nvSpPr>
          <p:cNvPr id="5" name="Marcador de Posição do Texto 4"/>
          <p:cNvSpPr>
            <a:spLocks noGrp="1"/>
          </p:cNvSpPr>
          <p:nvPr>
            <p:ph type="body" sz="quarter" idx="3" hasCustomPrompt="1"/>
          </p:nvPr>
        </p:nvSpPr>
        <p:spPr>
          <a:xfrm>
            <a:off x="6400800" y="2183802"/>
            <a:ext cx="5105400" cy="823912"/>
          </a:xfrm>
        </p:spPr>
        <p:txBody>
          <a:bodyPr rtlCol="0"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PT" noProof="0"/>
              <a:t>Clique para editar os Estilos de título do modelo global</a:t>
            </a:r>
          </a:p>
        </p:txBody>
      </p:sp>
      <p:sp>
        <p:nvSpPr>
          <p:cNvPr id="6" name="Marcador de Posição de Conteúdo 5"/>
          <p:cNvSpPr>
            <a:spLocks noGrp="1"/>
          </p:cNvSpPr>
          <p:nvPr>
            <p:ph sz="quarter" idx="4" hasCustomPrompt="1"/>
          </p:nvPr>
        </p:nvSpPr>
        <p:spPr>
          <a:xfrm>
            <a:off x="6172200" y="3132666"/>
            <a:ext cx="5334000" cy="3086019"/>
          </a:xfrm>
        </p:spPr>
        <p:txBody>
          <a:bodyPr rtlCol="0"/>
          <a:lstStyle/>
          <a:p>
            <a:pPr lvl="0" rtl="0"/>
            <a:r>
              <a:rPr lang="pt-PT" noProof="0"/>
              <a:t>Clique para editar os Estilos de título do modelo global</a:t>
            </a:r>
          </a:p>
          <a:p>
            <a:pPr lvl="1" rtl="0"/>
            <a:r>
              <a:rPr lang="pt-PT" noProof="0"/>
              <a:t>Segundo nível</a:t>
            </a:r>
          </a:p>
          <a:p>
            <a:pPr lvl="2" rtl="0"/>
            <a:r>
              <a:rPr lang="pt-PT" noProof="0"/>
              <a:t>Terceiro nível</a:t>
            </a:r>
          </a:p>
          <a:p>
            <a:pPr lvl="3" rtl="0"/>
            <a:r>
              <a:rPr lang="pt-PT" noProof="0"/>
              <a:t>Quarto nível</a:t>
            </a:r>
          </a:p>
          <a:p>
            <a:pPr lvl="4" rtl="0"/>
            <a:r>
              <a:rPr lang="pt-PT" noProof="0"/>
              <a:t>Quinto nível</a:t>
            </a:r>
          </a:p>
        </p:txBody>
      </p:sp>
      <p:sp>
        <p:nvSpPr>
          <p:cNvPr id="7" name="Marcador de Posição da Data 6"/>
          <p:cNvSpPr>
            <a:spLocks noGrp="1"/>
          </p:cNvSpPr>
          <p:nvPr>
            <p:ph type="dt" sz="half" idx="10"/>
          </p:nvPr>
        </p:nvSpPr>
        <p:spPr/>
        <p:txBody>
          <a:bodyPr rtlCol="0"/>
          <a:lstStyle/>
          <a:p>
            <a:pPr rtl="0"/>
            <a:fld id="{A08F7F7F-4FC5-43D2-A907-38507CC0A30C}" type="datetime1">
              <a:rPr lang="pt-PT" noProof="0" smtClean="0"/>
              <a:t>11/05/2022</a:t>
            </a:fld>
            <a:endParaRPr lang="pt-PT" noProof="0"/>
          </a:p>
        </p:txBody>
      </p:sp>
      <p:sp>
        <p:nvSpPr>
          <p:cNvPr id="8" name="Marcador de Posição do Rodapé 7"/>
          <p:cNvSpPr>
            <a:spLocks noGrp="1"/>
          </p:cNvSpPr>
          <p:nvPr>
            <p:ph type="ftr" sz="quarter" idx="11"/>
          </p:nvPr>
        </p:nvSpPr>
        <p:spPr/>
        <p:txBody>
          <a:bodyPr rtlCol="0"/>
          <a:lstStyle/>
          <a:p>
            <a:pPr rtl="0"/>
            <a:endParaRPr lang="pt-PT" noProof="0"/>
          </a:p>
        </p:txBody>
      </p:sp>
      <p:sp>
        <p:nvSpPr>
          <p:cNvPr id="9" name="Marcador de Posição do Número do Diapositivo 8"/>
          <p:cNvSpPr>
            <a:spLocks noGrp="1"/>
          </p:cNvSpPr>
          <p:nvPr>
            <p:ph type="sldNum" sz="quarter" idx="12"/>
          </p:nvPr>
        </p:nvSpPr>
        <p:spPr/>
        <p:txBody>
          <a:bodyPr rtlCol="0"/>
          <a:lstStyle/>
          <a:p>
            <a:pPr rtl="0"/>
            <a:fld id="{6D22F896-40B5-4ADD-8801-0D06FADFA095}" type="slidenum">
              <a:rPr lang="pt-PT" noProof="0" smtClean="0"/>
              <a:t>‹nº›</a:t>
            </a:fld>
            <a:endParaRPr lang="pt-PT"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p>
            <a:pPr rtl="0"/>
            <a:r>
              <a:rPr lang="pt-PT" noProof="0"/>
              <a:t>Clique para editar o estilo do título do Modelo Global</a:t>
            </a:r>
          </a:p>
        </p:txBody>
      </p:sp>
      <p:sp>
        <p:nvSpPr>
          <p:cNvPr id="3" name="Marcador de Posição da Data 2"/>
          <p:cNvSpPr>
            <a:spLocks noGrp="1"/>
          </p:cNvSpPr>
          <p:nvPr>
            <p:ph type="dt" sz="half" idx="10"/>
          </p:nvPr>
        </p:nvSpPr>
        <p:spPr/>
        <p:txBody>
          <a:bodyPr rtlCol="0"/>
          <a:lstStyle/>
          <a:p>
            <a:pPr rtl="0"/>
            <a:fld id="{2191D90B-3A04-4CF0-B3B0-1F80F6D3F0EF}" type="datetime1">
              <a:rPr lang="pt-PT" noProof="0" smtClean="0"/>
              <a:t>11/05/2022</a:t>
            </a:fld>
            <a:endParaRPr lang="pt-PT" noProof="0"/>
          </a:p>
        </p:txBody>
      </p:sp>
      <p:sp>
        <p:nvSpPr>
          <p:cNvPr id="4" name="Marcador de Posição do Rodapé 3"/>
          <p:cNvSpPr>
            <a:spLocks noGrp="1"/>
          </p:cNvSpPr>
          <p:nvPr>
            <p:ph type="ftr" sz="quarter" idx="11"/>
          </p:nvPr>
        </p:nvSpPr>
        <p:spPr/>
        <p:txBody>
          <a:bodyPr rtlCol="0"/>
          <a:lstStyle/>
          <a:p>
            <a:pPr rtl="0"/>
            <a:endParaRPr lang="pt-PT" noProof="0"/>
          </a:p>
        </p:txBody>
      </p:sp>
      <p:sp>
        <p:nvSpPr>
          <p:cNvPr id="5" name="Marcador de Posição do Número do Diapositivo 4"/>
          <p:cNvSpPr>
            <a:spLocks noGrp="1"/>
          </p:cNvSpPr>
          <p:nvPr>
            <p:ph type="sldNum" sz="quarter" idx="12"/>
          </p:nvPr>
        </p:nvSpPr>
        <p:spPr/>
        <p:txBody>
          <a:bodyPr rtlCol="0"/>
          <a:lstStyle/>
          <a:p>
            <a:pPr rtl="0"/>
            <a:fld id="{6D22F896-40B5-4ADD-8801-0D06FADFA095}" type="slidenum">
              <a:rPr lang="pt-PT" noProof="0" smtClean="0"/>
              <a:t>‹nº›</a:t>
            </a:fld>
            <a:endParaRPr lang="pt-PT"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rtlCol="0"/>
          <a:lstStyle/>
          <a:p>
            <a:pPr rtl="0"/>
            <a:fld id="{C93CA7E9-EEC1-44A8-AAB8-F453C59F807A}" type="datetime1">
              <a:rPr lang="pt-PT" noProof="0" smtClean="0"/>
              <a:t>11/05/2022</a:t>
            </a:fld>
            <a:endParaRPr lang="pt-PT" noProof="0"/>
          </a:p>
        </p:txBody>
      </p:sp>
      <p:sp>
        <p:nvSpPr>
          <p:cNvPr id="3" name="Marcador de Posição do Rodapé 2"/>
          <p:cNvSpPr>
            <a:spLocks noGrp="1"/>
          </p:cNvSpPr>
          <p:nvPr>
            <p:ph type="ftr" sz="quarter" idx="11"/>
          </p:nvPr>
        </p:nvSpPr>
        <p:spPr/>
        <p:txBody>
          <a:bodyPr rtlCol="0"/>
          <a:lstStyle/>
          <a:p>
            <a:pPr rtl="0"/>
            <a:endParaRPr lang="pt-PT" noProof="0"/>
          </a:p>
        </p:txBody>
      </p:sp>
      <p:sp>
        <p:nvSpPr>
          <p:cNvPr id="4" name="Marcador de Posição do Número do Diapositivo 3"/>
          <p:cNvSpPr>
            <a:spLocks noGrp="1"/>
          </p:cNvSpPr>
          <p:nvPr>
            <p:ph type="sldNum" sz="quarter" idx="12"/>
          </p:nvPr>
        </p:nvSpPr>
        <p:spPr/>
        <p:txBody>
          <a:bodyPr rtlCol="0"/>
          <a:lstStyle/>
          <a:p>
            <a:pPr rtl="0"/>
            <a:fld id="{6D22F896-40B5-4ADD-8801-0D06FADFA095}" type="slidenum">
              <a:rPr lang="pt-PT" noProof="0" smtClean="0"/>
              <a:t>‹nº›</a:t>
            </a:fld>
            <a:endParaRPr lang="pt-PT"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85800" y="1524000"/>
            <a:ext cx="4114800" cy="1600200"/>
          </a:xfrm>
        </p:spPr>
        <p:txBody>
          <a:bodyPr rtlCol="0" anchor="b"/>
          <a:lstStyle>
            <a:lvl1pPr algn="l">
              <a:defRPr sz="3200"/>
            </a:lvl1pPr>
          </a:lstStyle>
          <a:p>
            <a:pPr rtl="0"/>
            <a:r>
              <a:rPr lang="pt-PT" noProof="0"/>
              <a:t>Clique para editar o estilo do título do Modelo Global</a:t>
            </a:r>
          </a:p>
        </p:txBody>
      </p:sp>
      <p:sp>
        <p:nvSpPr>
          <p:cNvPr id="3" name="Marcador de Posição de Conteúdo 2"/>
          <p:cNvSpPr>
            <a:spLocks noGrp="1"/>
          </p:cNvSpPr>
          <p:nvPr>
            <p:ph idx="1" hasCustomPrompt="1"/>
          </p:nvPr>
        </p:nvSpPr>
        <p:spPr>
          <a:xfrm>
            <a:off x="4995582" y="746759"/>
            <a:ext cx="6510618" cy="5471925"/>
          </a:xfrm>
        </p:spPr>
        <p:txBody>
          <a:bodyPr rtlCol="0" anchor="ctr"/>
          <a:lstStyle/>
          <a:p>
            <a:pPr lvl="0" rtl="0"/>
            <a:r>
              <a:rPr lang="pt-PT" noProof="0"/>
              <a:t>Clique para editar os Estilos de título do modelo global</a:t>
            </a:r>
          </a:p>
          <a:p>
            <a:pPr lvl="1" rtl="0"/>
            <a:r>
              <a:rPr lang="pt-PT" noProof="0"/>
              <a:t>Segundo nível</a:t>
            </a:r>
          </a:p>
          <a:p>
            <a:pPr lvl="2" rtl="0"/>
            <a:r>
              <a:rPr lang="pt-PT" noProof="0"/>
              <a:t>Terceiro nível</a:t>
            </a:r>
          </a:p>
          <a:p>
            <a:pPr lvl="3" rtl="0"/>
            <a:r>
              <a:rPr lang="pt-PT" noProof="0"/>
              <a:t>Quarto nível</a:t>
            </a:r>
          </a:p>
          <a:p>
            <a:pPr lvl="4" rtl="0"/>
            <a:r>
              <a:rPr lang="pt-PT" noProof="0"/>
              <a:t>Quinto nível</a:t>
            </a:r>
          </a:p>
        </p:txBody>
      </p:sp>
      <p:sp>
        <p:nvSpPr>
          <p:cNvPr id="4" name="Marcador de Posição do Texto 3"/>
          <p:cNvSpPr>
            <a:spLocks noGrp="1"/>
          </p:cNvSpPr>
          <p:nvPr>
            <p:ph type="body" sz="half" idx="2" hasCustomPrompt="1"/>
          </p:nvPr>
        </p:nvSpPr>
        <p:spPr>
          <a:xfrm>
            <a:off x="685800" y="3124199"/>
            <a:ext cx="4114800" cy="3094485"/>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PT" noProof="0"/>
              <a:t>Clique para editar os Estilos de título do modelo global</a:t>
            </a:r>
          </a:p>
        </p:txBody>
      </p:sp>
      <p:sp>
        <p:nvSpPr>
          <p:cNvPr id="5" name="Marcador de Posição da Data 4"/>
          <p:cNvSpPr>
            <a:spLocks noGrp="1"/>
          </p:cNvSpPr>
          <p:nvPr>
            <p:ph type="dt" sz="half" idx="10"/>
          </p:nvPr>
        </p:nvSpPr>
        <p:spPr/>
        <p:txBody>
          <a:bodyPr rtlCol="0"/>
          <a:lstStyle/>
          <a:p>
            <a:pPr rtl="0"/>
            <a:fld id="{772C6721-6663-4EFD-AC74-A20D45B21662}" type="datetime1">
              <a:rPr lang="pt-PT" noProof="0" smtClean="0"/>
              <a:t>11/05/2022</a:t>
            </a:fld>
            <a:endParaRPr lang="pt-PT" noProof="0"/>
          </a:p>
        </p:txBody>
      </p:sp>
      <p:sp>
        <p:nvSpPr>
          <p:cNvPr id="6" name="Marcador de Posição do Rodapé 5"/>
          <p:cNvSpPr>
            <a:spLocks noGrp="1"/>
          </p:cNvSpPr>
          <p:nvPr>
            <p:ph type="ftr" sz="quarter" idx="11"/>
          </p:nvPr>
        </p:nvSpPr>
        <p:spPr/>
        <p:txBody>
          <a:bodyPr rtlCol="0"/>
          <a:lstStyle/>
          <a:p>
            <a:pPr rtl="0"/>
            <a:endParaRPr lang="pt-PT" noProof="0"/>
          </a:p>
        </p:txBody>
      </p:sp>
      <p:sp>
        <p:nvSpPr>
          <p:cNvPr id="7" name="Marcador de Posição do Número do Diapositivo 6"/>
          <p:cNvSpPr>
            <a:spLocks noGrp="1"/>
          </p:cNvSpPr>
          <p:nvPr>
            <p:ph type="sldNum" sz="quarter" idx="12"/>
          </p:nvPr>
        </p:nvSpPr>
        <p:spPr/>
        <p:txBody>
          <a:bodyPr rtlCol="0"/>
          <a:lstStyle/>
          <a:p>
            <a:pPr rtl="0"/>
            <a:fld id="{6D22F896-40B5-4ADD-8801-0D06FADFA095}" type="slidenum">
              <a:rPr lang="pt-PT" noProof="0" smtClean="0"/>
              <a:t>‹nº›</a:t>
            </a:fld>
            <a:endParaRPr lang="pt-PT"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85800" y="1524000"/>
            <a:ext cx="6873240" cy="1600200"/>
          </a:xfrm>
        </p:spPr>
        <p:txBody>
          <a:bodyPr rtlCol="0" anchor="b"/>
          <a:lstStyle>
            <a:lvl1pPr algn="l">
              <a:defRPr sz="3200"/>
            </a:lvl1pPr>
          </a:lstStyle>
          <a:p>
            <a:pPr rtl="0"/>
            <a:r>
              <a:rPr lang="pt-PT" noProof="0"/>
              <a:t>Clique para editar o estilo do título do Modelo Global</a:t>
            </a:r>
          </a:p>
        </p:txBody>
      </p:sp>
      <p:sp>
        <p:nvSpPr>
          <p:cNvPr id="3" name="Marcador de Posição da Imagem 2"/>
          <p:cNvSpPr>
            <a:spLocks noGrp="1" noChangeAspect="1"/>
          </p:cNvSpPr>
          <p:nvPr>
            <p:ph type="pic" idx="1"/>
          </p:nvPr>
        </p:nvSpPr>
        <p:spPr>
          <a:xfrm>
            <a:off x="7861238" y="751241"/>
            <a:ext cx="3644962" cy="5467443"/>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t-PT" noProof="0"/>
              <a:t>Clique no ícone para adicionar uma imagem</a:t>
            </a:r>
          </a:p>
        </p:txBody>
      </p:sp>
      <p:sp>
        <p:nvSpPr>
          <p:cNvPr id="4" name="Marcador de Posição do Texto 3"/>
          <p:cNvSpPr>
            <a:spLocks noGrp="1"/>
          </p:cNvSpPr>
          <p:nvPr>
            <p:ph type="body" sz="half" idx="2" hasCustomPrompt="1"/>
          </p:nvPr>
        </p:nvSpPr>
        <p:spPr>
          <a:xfrm>
            <a:off x="685800" y="3124199"/>
            <a:ext cx="6873240" cy="3094485"/>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PT" noProof="0"/>
              <a:t>Clique para editar os Estilos de título do modelo global</a:t>
            </a:r>
          </a:p>
        </p:txBody>
      </p:sp>
      <p:sp>
        <p:nvSpPr>
          <p:cNvPr id="5" name="Marcador de Posição da Data 4"/>
          <p:cNvSpPr>
            <a:spLocks noGrp="1"/>
          </p:cNvSpPr>
          <p:nvPr>
            <p:ph type="dt" sz="half" idx="10"/>
          </p:nvPr>
        </p:nvSpPr>
        <p:spPr/>
        <p:txBody>
          <a:bodyPr rtlCol="0"/>
          <a:lstStyle/>
          <a:p>
            <a:pPr rtl="0"/>
            <a:fld id="{F5FEA753-2B5D-4AF5-8260-1328BCCDAE17}" type="datetime1">
              <a:rPr lang="pt-PT" noProof="0" smtClean="0"/>
              <a:t>11/05/2022</a:t>
            </a:fld>
            <a:endParaRPr lang="pt-PT" noProof="0"/>
          </a:p>
        </p:txBody>
      </p:sp>
      <p:sp>
        <p:nvSpPr>
          <p:cNvPr id="6" name="Marcador de Posição do Rodapé 5"/>
          <p:cNvSpPr>
            <a:spLocks noGrp="1"/>
          </p:cNvSpPr>
          <p:nvPr>
            <p:ph type="ftr" sz="quarter" idx="11"/>
          </p:nvPr>
        </p:nvSpPr>
        <p:spPr/>
        <p:txBody>
          <a:bodyPr rtlCol="0"/>
          <a:lstStyle/>
          <a:p>
            <a:pPr rtl="0"/>
            <a:endParaRPr lang="pt-PT" noProof="0"/>
          </a:p>
        </p:txBody>
      </p:sp>
      <p:sp>
        <p:nvSpPr>
          <p:cNvPr id="7" name="Marcador de Posição do Número do Diapositivo 6"/>
          <p:cNvSpPr>
            <a:spLocks noGrp="1"/>
          </p:cNvSpPr>
          <p:nvPr>
            <p:ph type="sldNum" sz="quarter" idx="12"/>
          </p:nvPr>
        </p:nvSpPr>
        <p:spPr/>
        <p:txBody>
          <a:bodyPr rtlCol="0"/>
          <a:lstStyle/>
          <a:p>
            <a:pPr rtl="0"/>
            <a:fld id="{6D22F896-40B5-4ADD-8801-0D06FADFA095}" type="slidenum">
              <a:rPr lang="pt-PT" noProof="0" smtClean="0"/>
              <a:t>‹nº›</a:t>
            </a:fld>
            <a:endParaRPr lang="pt-PT"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m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Marcador de Posição do Título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pPr rtl="0"/>
            <a:r>
              <a:rPr lang="pt-PT" noProof="0"/>
              <a:t>Clique para editar o estilo do título do Modelo Global</a:t>
            </a:r>
          </a:p>
        </p:txBody>
      </p:sp>
      <p:sp>
        <p:nvSpPr>
          <p:cNvPr id="3" name="Marcador de Posição do Texto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rtl="0"/>
            <a:r>
              <a:rPr lang="pt-PT" noProof="0"/>
              <a:t>Clique para editar os Estilos de título do modelo global</a:t>
            </a:r>
          </a:p>
          <a:p>
            <a:pPr lvl="1" rtl="0"/>
            <a:r>
              <a:rPr lang="pt-PT" noProof="0"/>
              <a:t>Segundo nível</a:t>
            </a:r>
          </a:p>
          <a:p>
            <a:pPr lvl="2" rtl="0"/>
            <a:r>
              <a:rPr lang="pt-PT" noProof="0"/>
              <a:t>Terceiro nível</a:t>
            </a:r>
          </a:p>
          <a:p>
            <a:pPr lvl="3" rtl="0"/>
            <a:r>
              <a:rPr lang="pt-PT" noProof="0"/>
              <a:t>Quarto nível</a:t>
            </a:r>
          </a:p>
          <a:p>
            <a:pPr lvl="4" rtl="0"/>
            <a:r>
              <a:rPr lang="pt-PT" noProof="0"/>
              <a:t>Quinto nível</a:t>
            </a:r>
          </a:p>
        </p:txBody>
      </p:sp>
      <p:sp>
        <p:nvSpPr>
          <p:cNvPr id="4" name="Marcador de Posição da Data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fld id="{7F644C75-FFBD-4C87-983B-DAA2881299D2}" type="datetime1">
              <a:rPr lang="pt-PT" noProof="0" smtClean="0"/>
              <a:t>11/05/2022</a:t>
            </a:fld>
            <a:endParaRPr lang="pt-PT" noProof="0"/>
          </a:p>
        </p:txBody>
      </p:sp>
      <p:sp>
        <p:nvSpPr>
          <p:cNvPr id="5" name="Marcador de Posição do Rodapé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rtl="0"/>
            <a:endParaRPr lang="pt-PT" noProof="0"/>
          </a:p>
        </p:txBody>
      </p:sp>
      <p:sp>
        <p:nvSpPr>
          <p:cNvPr id="6" name="Marcador de Posição do Número do Diapositivo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fld id="{6D22F896-40B5-4ADD-8801-0D06FADFA095}" type="slidenum">
              <a:rPr lang="pt-PT" noProof="0" smtClean="0"/>
              <a:pPr rtl="0"/>
              <a:t>‹nº›</a:t>
            </a:fld>
            <a:endParaRPr lang="pt-PT" noProof="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770CA6A-B3B0-4826-A91F-B2B1F8922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1">
            <a:extLst>
              <a:ext uri="{FF2B5EF4-FFF2-40B4-BE49-F238E27FC236}">
                <a16:creationId xmlns:a16="http://schemas.microsoft.com/office/drawing/2014/main" id="{3C51B9DA-B0CC-480A-8EA5-4D5C3E0515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1"/>
          <p:cNvSpPr>
            <a:spLocks noGrp="1"/>
          </p:cNvSpPr>
          <p:nvPr>
            <p:ph type="ctrTitle"/>
          </p:nvPr>
        </p:nvSpPr>
        <p:spPr>
          <a:xfrm>
            <a:off x="4976028" y="965200"/>
            <a:ext cx="6170943" cy="4329641"/>
          </a:xfrm>
        </p:spPr>
        <p:txBody>
          <a:bodyPr rtlCol="0" anchor="ctr">
            <a:normAutofit/>
          </a:bodyPr>
          <a:lstStyle/>
          <a:p>
            <a:pPr algn="ctr"/>
            <a:r>
              <a:rPr lang="pt-PT" sz="6600" b="1" dirty="0" err="1">
                <a:latin typeface="Baskerville Old Face"/>
              </a:rPr>
              <a:t>Fake</a:t>
            </a:r>
            <a:r>
              <a:rPr lang="pt-PT" sz="6600" b="1" dirty="0">
                <a:latin typeface="Baskerville Old Face"/>
              </a:rPr>
              <a:t> </a:t>
            </a:r>
            <a:r>
              <a:rPr lang="pt-PT" sz="6600" b="1" dirty="0" err="1">
                <a:latin typeface="Baskerville Old Face"/>
              </a:rPr>
              <a:t>news</a:t>
            </a:r>
            <a:endParaRPr lang="pt-PT" sz="6600" b="1" dirty="0">
              <a:latin typeface="Baskerville Old Face"/>
            </a:endParaRPr>
          </a:p>
        </p:txBody>
      </p:sp>
      <p:sp>
        <p:nvSpPr>
          <p:cNvPr id="3" name="Subtítulo 2"/>
          <p:cNvSpPr>
            <a:spLocks noGrp="1"/>
          </p:cNvSpPr>
          <p:nvPr>
            <p:ph type="subTitle" idx="1"/>
          </p:nvPr>
        </p:nvSpPr>
        <p:spPr>
          <a:xfrm>
            <a:off x="965200" y="965200"/>
            <a:ext cx="3367361" cy="4329641"/>
          </a:xfrm>
        </p:spPr>
        <p:txBody>
          <a:bodyPr vert="horz" lIns="91440" tIns="45720" rIns="91440" bIns="45720" rtlCol="0" anchor="ctr">
            <a:normAutofit/>
          </a:bodyPr>
          <a:lstStyle/>
          <a:p>
            <a:pPr algn="r"/>
            <a:r>
              <a:rPr lang="pt-PT" dirty="0">
                <a:latin typeface="Baskerville Old Face"/>
              </a:rPr>
              <a:t>Luana Matos </a:t>
            </a:r>
          </a:p>
          <a:p>
            <a:pPr algn="r"/>
            <a:r>
              <a:rPr lang="pt-PT" dirty="0">
                <a:latin typeface="Baskerville Old Face"/>
              </a:rPr>
              <a:t>Clara Pereira </a:t>
            </a:r>
          </a:p>
          <a:p>
            <a:pPr algn="r"/>
            <a:r>
              <a:rPr lang="pt-PT" dirty="0">
                <a:latin typeface="Baskerville Old Face"/>
              </a:rPr>
              <a:t>Júlia Velosa</a:t>
            </a:r>
            <a:r>
              <a:rPr lang="pt-PT" dirty="0"/>
              <a:t> </a:t>
            </a:r>
          </a:p>
        </p:txBody>
      </p:sp>
      <p:cxnSp>
        <p:nvCxnSpPr>
          <p:cNvPr id="20" name="Straight Connector 13">
            <a:extLst>
              <a:ext uri="{FF2B5EF4-FFF2-40B4-BE49-F238E27FC236}">
                <a16:creationId xmlns:a16="http://schemas.microsoft.com/office/drawing/2014/main" id="{6FE641DB-A503-41DE-ACA6-36B41C6C2B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621260"/>
            <a:ext cx="0" cy="3017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371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22FA7A-07E1-DAAD-8A19-ED01314B5E56}"/>
              </a:ext>
            </a:extLst>
          </p:cNvPr>
          <p:cNvSpPr>
            <a:spLocks noGrp="1"/>
          </p:cNvSpPr>
          <p:nvPr>
            <p:ph type="title"/>
          </p:nvPr>
        </p:nvSpPr>
        <p:spPr>
          <a:xfrm>
            <a:off x="-1397619" y="2297667"/>
            <a:ext cx="11825868" cy="2213004"/>
          </a:xfrm>
        </p:spPr>
        <p:txBody>
          <a:bodyPr>
            <a:normAutofit/>
          </a:bodyPr>
          <a:lstStyle/>
          <a:p>
            <a:r>
              <a:rPr lang="pt-PT" sz="6000" dirty="0" err="1">
                <a:latin typeface="Baskerville Old Face"/>
                <a:cs typeface="Aharoni"/>
              </a:rPr>
              <a:t>What</a:t>
            </a:r>
            <a:r>
              <a:rPr lang="pt-PT" sz="6000" dirty="0">
                <a:latin typeface="Baskerville Old Face"/>
                <a:cs typeface="Aharoni"/>
              </a:rPr>
              <a:t> </a:t>
            </a:r>
            <a:r>
              <a:rPr lang="pt-PT" sz="6000" dirty="0" err="1">
                <a:latin typeface="Baskerville Old Face"/>
                <a:cs typeface="Aharoni"/>
              </a:rPr>
              <a:t>is</a:t>
            </a:r>
            <a:r>
              <a:rPr lang="pt-PT" sz="6000" dirty="0">
                <a:latin typeface="Baskerville Old Face"/>
                <a:cs typeface="Aharoni"/>
              </a:rPr>
              <a:t> </a:t>
            </a:r>
            <a:r>
              <a:rPr lang="pt-PT" sz="6000" dirty="0" err="1">
                <a:latin typeface="Baskerville Old Face"/>
                <a:cs typeface="Aharoni"/>
              </a:rPr>
              <a:t>fake</a:t>
            </a:r>
            <a:r>
              <a:rPr lang="pt-PT" sz="6000" dirty="0">
                <a:latin typeface="Baskerville Old Face"/>
                <a:cs typeface="Aharoni"/>
              </a:rPr>
              <a:t> </a:t>
            </a:r>
            <a:r>
              <a:rPr lang="pt-PT" sz="6000" dirty="0" err="1">
                <a:latin typeface="Baskerville Old Face"/>
                <a:cs typeface="Aharoni"/>
              </a:rPr>
              <a:t>news</a:t>
            </a:r>
            <a:r>
              <a:rPr lang="pt-PT" sz="6000" dirty="0">
                <a:latin typeface="Baskerville Old Face"/>
                <a:cs typeface="Aharoni"/>
              </a:rPr>
              <a:t>?</a:t>
            </a:r>
          </a:p>
        </p:txBody>
      </p:sp>
    </p:spTree>
    <p:extLst>
      <p:ext uri="{BB962C8B-B14F-4D97-AF65-F5344CB8AC3E}">
        <p14:creationId xmlns:p14="http://schemas.microsoft.com/office/powerpoint/2010/main" val="1524895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184FA60-56E6-4C39-B1D1-F8DA36DE1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Posição de Conteúdo 2">
            <a:extLst>
              <a:ext uri="{FF2B5EF4-FFF2-40B4-BE49-F238E27FC236}">
                <a16:creationId xmlns:a16="http://schemas.microsoft.com/office/drawing/2014/main" id="{FCC838B7-E33D-51D2-D2F0-5281083DE201}"/>
              </a:ext>
            </a:extLst>
          </p:cNvPr>
          <p:cNvSpPr>
            <a:spLocks noGrp="1"/>
          </p:cNvSpPr>
          <p:nvPr>
            <p:ph idx="1"/>
          </p:nvPr>
        </p:nvSpPr>
        <p:spPr>
          <a:xfrm>
            <a:off x="711786" y="608752"/>
            <a:ext cx="11119430" cy="4793673"/>
          </a:xfrm>
        </p:spPr>
        <p:txBody>
          <a:bodyPr vert="horz" lIns="91440" tIns="45720" rIns="91440" bIns="45720" rtlCol="0" anchor="ctr">
            <a:noAutofit/>
          </a:bodyPr>
          <a:lstStyle/>
          <a:p>
            <a:pPr algn="just">
              <a:lnSpc>
                <a:spcPct val="200000"/>
              </a:lnSpc>
            </a:pPr>
            <a:r>
              <a:rPr lang="en-GB" sz="2400" dirty="0">
                <a:latin typeface="Tahoma" panose="020B0604030504040204" pitchFamily="34" charset="0"/>
                <a:ea typeface="Tahoma" panose="020B0604030504040204" pitchFamily="34" charset="0"/>
                <a:cs typeface="Tahoma" panose="020B0604030504040204" pitchFamily="34" charset="0"/>
              </a:rPr>
              <a:t>Lots of things you read online especially in your social media feeds may appear to be true but it is not. False information is news, stories or hoaxes created to deliberately misinform or deceive readers. These stories are created to either influence people’s views, cause confusion in society and can often be a profitable business for online publishers. Fake news can trick people by looking like trusted websites or using similar names and web addresses. </a:t>
            </a:r>
            <a:endParaRPr lang="pt-PT" sz="2400" dirty="0">
              <a:latin typeface="Tahoma" panose="020B0604030504040204" pitchFamily="34" charset="0"/>
              <a:ea typeface="Tahoma" panose="020B0604030504040204" pitchFamily="34" charset="0"/>
              <a:cs typeface="Tahoma" panose="020B0604030504040204" pitchFamily="34" charset="0"/>
            </a:endParaRPr>
          </a:p>
        </p:txBody>
      </p:sp>
      <p:pic>
        <p:nvPicPr>
          <p:cNvPr id="26" name="Picture 25">
            <a:extLst>
              <a:ext uri="{FF2B5EF4-FFF2-40B4-BE49-F238E27FC236}">
                <a16:creationId xmlns:a16="http://schemas.microsoft.com/office/drawing/2014/main" id="{287356FD-82C7-4E0B-9494-355CAE397DA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alphaModFix amt="75000"/>
            <a:extLst>
              <a:ext uri="{28A0092B-C50C-407E-A947-70E740481C1C}">
                <a14:useLocalDpi xmlns:a14="http://schemas.microsoft.com/office/drawing/2010/main" val="0"/>
              </a:ext>
            </a:extLst>
          </a:blip>
          <a:srcRect r="62946" b="15805"/>
          <a:stretch/>
        </p:blipFill>
        <p:spPr>
          <a:xfrm rot="5400000" flipH="1" flipV="1">
            <a:off x="8887991" y="3553991"/>
            <a:ext cx="4517571" cy="2090448"/>
          </a:xfrm>
          <a:prstGeom prst="rect">
            <a:avLst/>
          </a:prstGeom>
          <a:noFill/>
        </p:spPr>
      </p:pic>
    </p:spTree>
    <p:extLst>
      <p:ext uri="{BB962C8B-B14F-4D97-AF65-F5344CB8AC3E}">
        <p14:creationId xmlns:p14="http://schemas.microsoft.com/office/powerpoint/2010/main" val="1808839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DFADFB3-3D44-49A8-AE3B-A87C61607F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23" name="Picture 22">
            <a:extLst>
              <a:ext uri="{FF2B5EF4-FFF2-40B4-BE49-F238E27FC236}">
                <a16:creationId xmlns:a16="http://schemas.microsoft.com/office/drawing/2014/main" id="{BB912AE0-CAD9-4F8F-A2A2-BDF07D4EDD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1">
            <a:extLst>
              <a:ext uri="{FF2B5EF4-FFF2-40B4-BE49-F238E27FC236}">
                <a16:creationId xmlns:a16="http://schemas.microsoft.com/office/drawing/2014/main" id="{434AA3E3-1A16-F0E6-1B7B-0CD83BCEBA1E}"/>
              </a:ext>
            </a:extLst>
          </p:cNvPr>
          <p:cNvSpPr>
            <a:spLocks noGrp="1"/>
          </p:cNvSpPr>
          <p:nvPr>
            <p:ph type="title"/>
          </p:nvPr>
        </p:nvSpPr>
        <p:spPr>
          <a:xfrm>
            <a:off x="1276995" y="2426015"/>
            <a:ext cx="10535560" cy="1825096"/>
          </a:xfrm>
        </p:spPr>
        <p:txBody>
          <a:bodyPr vert="horz" lIns="91440" tIns="45720" rIns="91440" bIns="45720" rtlCol="0" anchor="b">
            <a:normAutofit/>
          </a:bodyPr>
          <a:lstStyle/>
          <a:p>
            <a:pPr algn="ctr"/>
            <a:r>
              <a:rPr lang="en-US" sz="5600" dirty="0">
                <a:latin typeface="Baskerville Old Face"/>
              </a:rPr>
              <a:t>How to identify fake news?</a:t>
            </a:r>
          </a:p>
        </p:txBody>
      </p:sp>
    </p:spTree>
    <p:extLst>
      <p:ext uri="{BB962C8B-B14F-4D97-AF65-F5344CB8AC3E}">
        <p14:creationId xmlns:p14="http://schemas.microsoft.com/office/powerpoint/2010/main" val="293751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184FA60-56E6-4C39-B1D1-F8DA36DE1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Posição de Conteúdo 2">
            <a:extLst>
              <a:ext uri="{FF2B5EF4-FFF2-40B4-BE49-F238E27FC236}">
                <a16:creationId xmlns:a16="http://schemas.microsoft.com/office/drawing/2014/main" id="{597D9149-DC02-CAF6-1881-8F1F6BB11FCC}"/>
              </a:ext>
            </a:extLst>
          </p:cNvPr>
          <p:cNvSpPr>
            <a:spLocks noGrp="1"/>
          </p:cNvSpPr>
          <p:nvPr>
            <p:ph idx="1"/>
          </p:nvPr>
        </p:nvSpPr>
        <p:spPr>
          <a:xfrm>
            <a:off x="748578" y="541176"/>
            <a:ext cx="10802720" cy="5840963"/>
          </a:xfrm>
        </p:spPr>
        <p:txBody>
          <a:bodyPr vert="horz" lIns="91440" tIns="45720" rIns="91440" bIns="45720" rtlCol="0" anchor="ctr">
            <a:noAutofit/>
          </a:bodyPr>
          <a:lstStyle/>
          <a:p>
            <a:pPr marL="0" indent="0" algn="ctr">
              <a:buNone/>
            </a:pPr>
            <a:r>
              <a:rPr lang="en-GB" sz="2800" b="1" dirty="0">
                <a:latin typeface="Tahoma" panose="020B0604030504040204" pitchFamily="34" charset="0"/>
                <a:ea typeface="Tahoma" panose="020B0604030504040204" pitchFamily="34" charset="0"/>
                <a:cs typeface="Tahoma" panose="020B0604030504040204" pitchFamily="34" charset="0"/>
              </a:rPr>
              <a:t>There are a number of things to watch out for when evaluating content online</a:t>
            </a:r>
            <a:endParaRPr lang="pt-PT" sz="2800" b="1" dirty="0">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en-GB" sz="2400" dirty="0">
                <a:latin typeface="Tahoma" panose="020B0604030504040204" pitchFamily="34" charset="0"/>
                <a:ea typeface="Tahoma" panose="020B0604030504040204" pitchFamily="34" charset="0"/>
                <a:cs typeface="Tahoma" panose="020B0604030504040204" pitchFamily="34" charset="0"/>
              </a:rPr>
              <a:t> </a:t>
            </a:r>
            <a:r>
              <a:rPr lang="pt-PT" sz="2400" dirty="0">
                <a:latin typeface="Tahoma" panose="020B0604030504040204" pitchFamily="34" charset="0"/>
                <a:ea typeface="Tahoma" panose="020B0604030504040204" pitchFamily="34" charset="0"/>
                <a:cs typeface="Tahoma" panose="020B0604030504040204" pitchFamily="34" charset="0"/>
              </a:rPr>
              <a:t> </a:t>
            </a:r>
          </a:p>
          <a:p>
            <a:pPr algn="just"/>
            <a:r>
              <a:rPr lang="en-GB" sz="2400" b="1" dirty="0">
                <a:solidFill>
                  <a:schemeClr val="accent3"/>
                </a:solidFill>
                <a:latin typeface="Tahoma" panose="020B0604030504040204" pitchFamily="34" charset="0"/>
                <a:ea typeface="Tahoma" panose="020B0604030504040204" pitchFamily="34" charset="0"/>
                <a:cs typeface="Tahoma" panose="020B0604030504040204" pitchFamily="34" charset="0"/>
              </a:rPr>
              <a:t>Take a closer look</a:t>
            </a:r>
            <a:r>
              <a:rPr lang="pt-PT" sz="2400" dirty="0">
                <a:solidFill>
                  <a:schemeClr val="accent3"/>
                </a:solidFill>
                <a:latin typeface="Tahoma" panose="020B0604030504040204" pitchFamily="34" charset="0"/>
                <a:ea typeface="Tahoma" panose="020B0604030504040204" pitchFamily="34" charset="0"/>
                <a:cs typeface="Tahoma" panose="020B0604030504040204" pitchFamily="34" charset="0"/>
              </a:rPr>
              <a:t> </a:t>
            </a:r>
          </a:p>
          <a:p>
            <a:pPr algn="just"/>
            <a:r>
              <a:rPr lang="en-GB" sz="2400" dirty="0">
                <a:latin typeface="Tahoma" panose="020B0604030504040204" pitchFamily="34" charset="0"/>
                <a:ea typeface="Tahoma" panose="020B0604030504040204" pitchFamily="34" charset="0"/>
                <a:cs typeface="Tahoma" panose="020B0604030504040204" pitchFamily="34" charset="0"/>
              </a:rPr>
              <a:t>Check the source of the story, do you recognise the website? Is it a credible/reliable source? If you are unfamiliar with the site, look in the about section or find out more information about the author.</a:t>
            </a:r>
            <a:r>
              <a:rPr lang="pt-PT" sz="2400" dirty="0">
                <a:latin typeface="Tahoma" panose="020B0604030504040204" pitchFamily="34" charset="0"/>
                <a:ea typeface="Tahoma" panose="020B0604030504040204" pitchFamily="34" charset="0"/>
                <a:cs typeface="Tahoma" panose="020B0604030504040204" pitchFamily="34" charset="0"/>
              </a:rPr>
              <a:t> </a:t>
            </a:r>
          </a:p>
          <a:p>
            <a:pPr algn="just"/>
            <a:r>
              <a:rPr lang="en-GB" sz="2400" b="1" dirty="0">
                <a:solidFill>
                  <a:schemeClr val="accent3"/>
                </a:solidFill>
                <a:latin typeface="Tahoma" panose="020B0604030504040204" pitchFamily="34" charset="0"/>
                <a:ea typeface="Tahoma" panose="020B0604030504040204" pitchFamily="34" charset="0"/>
                <a:cs typeface="Tahoma" panose="020B0604030504040204" pitchFamily="34" charset="0"/>
              </a:rPr>
              <a:t>Look beyond the headline</a:t>
            </a:r>
            <a:r>
              <a:rPr lang="pt-PT" sz="2400" dirty="0">
                <a:solidFill>
                  <a:schemeClr val="accent3"/>
                </a:solidFill>
                <a:latin typeface="Tahoma" panose="020B0604030504040204" pitchFamily="34" charset="0"/>
                <a:ea typeface="Tahoma" panose="020B0604030504040204" pitchFamily="34" charset="0"/>
                <a:cs typeface="Tahoma" panose="020B0604030504040204" pitchFamily="34" charset="0"/>
              </a:rPr>
              <a:t> </a:t>
            </a:r>
          </a:p>
          <a:p>
            <a:pPr algn="just"/>
            <a:r>
              <a:rPr lang="en-GB" sz="2400" dirty="0">
                <a:latin typeface="Tahoma" panose="020B0604030504040204" pitchFamily="34" charset="0"/>
                <a:ea typeface="Tahoma" panose="020B0604030504040204" pitchFamily="34" charset="0"/>
                <a:cs typeface="Tahoma" panose="020B0604030504040204" pitchFamily="34" charset="0"/>
              </a:rPr>
              <a:t>Check the entire article, many fake news stories use eye catching or shocking headlines to grab attention. Often the headlines of fake new stories are in </a:t>
            </a:r>
            <a:r>
              <a:rPr lang="en-GB" sz="2400" b="1" i="1" dirty="0">
                <a:latin typeface="Tahoma" panose="020B0604030504040204" pitchFamily="34" charset="0"/>
                <a:ea typeface="Tahoma" panose="020B0604030504040204" pitchFamily="34" charset="0"/>
                <a:cs typeface="Tahoma" panose="020B0604030504040204" pitchFamily="34" charset="0"/>
              </a:rPr>
              <a:t>all caps</a:t>
            </a:r>
            <a:r>
              <a:rPr lang="en-GB" sz="2400" dirty="0">
                <a:latin typeface="Tahoma" panose="020B0604030504040204" pitchFamily="34" charset="0"/>
                <a:ea typeface="Tahoma" panose="020B0604030504040204" pitchFamily="34" charset="0"/>
                <a:cs typeface="Tahoma" panose="020B0604030504040204" pitchFamily="34" charset="0"/>
              </a:rPr>
              <a:t> and use </a:t>
            </a:r>
            <a:r>
              <a:rPr lang="en-GB" sz="2400" b="1" i="1" dirty="0">
                <a:latin typeface="Tahoma" panose="020B0604030504040204" pitchFamily="34" charset="0"/>
                <a:ea typeface="Tahoma" panose="020B0604030504040204" pitchFamily="34" charset="0"/>
                <a:cs typeface="Tahoma" panose="020B0604030504040204" pitchFamily="34" charset="0"/>
              </a:rPr>
              <a:t>exclamation points</a:t>
            </a:r>
            <a:r>
              <a:rPr lang="en-GB" sz="2400" b="1" dirty="0">
                <a:latin typeface="Tahoma" panose="020B0604030504040204" pitchFamily="34" charset="0"/>
                <a:ea typeface="Tahoma" panose="020B0604030504040204" pitchFamily="34" charset="0"/>
                <a:cs typeface="Tahoma" panose="020B0604030504040204" pitchFamily="34" charset="0"/>
              </a:rPr>
              <a:t>.</a:t>
            </a:r>
            <a:r>
              <a:rPr lang="pt-PT" sz="2400" dirty="0">
                <a:latin typeface="Tahoma" panose="020B0604030504040204" pitchFamily="34" charset="0"/>
                <a:ea typeface="Tahoma" panose="020B0604030504040204" pitchFamily="34" charset="0"/>
                <a:cs typeface="Tahoma" panose="020B0604030504040204" pitchFamily="34" charset="0"/>
              </a:rPr>
              <a:t> </a:t>
            </a:r>
          </a:p>
        </p:txBody>
      </p:sp>
      <p:pic>
        <p:nvPicPr>
          <p:cNvPr id="10" name="Picture 9">
            <a:extLst>
              <a:ext uri="{FF2B5EF4-FFF2-40B4-BE49-F238E27FC236}">
                <a16:creationId xmlns:a16="http://schemas.microsoft.com/office/drawing/2014/main" id="{287356FD-82C7-4E0B-9494-355CAE397DA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alphaModFix amt="75000"/>
            <a:extLst>
              <a:ext uri="{28A0092B-C50C-407E-A947-70E740481C1C}">
                <a14:useLocalDpi xmlns:a14="http://schemas.microsoft.com/office/drawing/2010/main" val="0"/>
              </a:ext>
            </a:extLst>
          </a:blip>
          <a:srcRect r="62946" b="15805"/>
          <a:stretch/>
        </p:blipFill>
        <p:spPr>
          <a:xfrm rot="5400000" flipH="1" flipV="1">
            <a:off x="8887991" y="3553991"/>
            <a:ext cx="4517571" cy="2090448"/>
          </a:xfrm>
          <a:prstGeom prst="rect">
            <a:avLst/>
          </a:prstGeom>
          <a:noFill/>
        </p:spPr>
      </p:pic>
    </p:spTree>
    <p:extLst>
      <p:ext uri="{BB962C8B-B14F-4D97-AF65-F5344CB8AC3E}">
        <p14:creationId xmlns:p14="http://schemas.microsoft.com/office/powerpoint/2010/main" val="2410141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184FA60-56E6-4C39-B1D1-F8DA36DE1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Posição de Conteúdo 2">
            <a:extLst>
              <a:ext uri="{FF2B5EF4-FFF2-40B4-BE49-F238E27FC236}">
                <a16:creationId xmlns:a16="http://schemas.microsoft.com/office/drawing/2014/main" id="{597D9149-DC02-CAF6-1881-8F1F6BB11FCC}"/>
              </a:ext>
            </a:extLst>
          </p:cNvPr>
          <p:cNvSpPr>
            <a:spLocks noGrp="1"/>
          </p:cNvSpPr>
          <p:nvPr>
            <p:ph idx="1"/>
          </p:nvPr>
        </p:nvSpPr>
        <p:spPr>
          <a:xfrm>
            <a:off x="748578" y="541176"/>
            <a:ext cx="10802720" cy="5840963"/>
          </a:xfrm>
        </p:spPr>
        <p:txBody>
          <a:bodyPr vert="horz" lIns="91440" tIns="45720" rIns="91440" bIns="45720" rtlCol="0" anchor="ctr">
            <a:noAutofit/>
          </a:bodyPr>
          <a:lstStyle/>
          <a:p>
            <a:pPr marL="0" indent="0" algn="ctr">
              <a:buNone/>
            </a:pPr>
            <a:r>
              <a:rPr lang="en-GB" sz="2800" b="1" dirty="0">
                <a:latin typeface="Tahoma" panose="020B0604030504040204" pitchFamily="34" charset="0"/>
                <a:ea typeface="Tahoma" panose="020B0604030504040204" pitchFamily="34" charset="0"/>
                <a:cs typeface="Tahoma" panose="020B0604030504040204" pitchFamily="34" charset="0"/>
              </a:rPr>
              <a:t>There are a number of things to watch out for when evaluating content online</a:t>
            </a:r>
            <a:endParaRPr lang="pt-PT" sz="2800" b="1" dirty="0">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en-GB" sz="2400" dirty="0">
                <a:latin typeface="Tahoma" panose="020B0604030504040204" pitchFamily="34" charset="0"/>
                <a:ea typeface="Tahoma" panose="020B0604030504040204" pitchFamily="34" charset="0"/>
                <a:cs typeface="Tahoma" panose="020B0604030504040204" pitchFamily="34" charset="0"/>
              </a:rPr>
              <a:t> </a:t>
            </a:r>
            <a:r>
              <a:rPr lang="pt-PT" sz="2400" dirty="0">
                <a:latin typeface="Tahoma" panose="020B0604030504040204" pitchFamily="34" charset="0"/>
                <a:ea typeface="Tahoma" panose="020B0604030504040204" pitchFamily="34" charset="0"/>
                <a:cs typeface="Tahoma" panose="020B0604030504040204" pitchFamily="34" charset="0"/>
              </a:rPr>
              <a:t> </a:t>
            </a:r>
          </a:p>
          <a:p>
            <a:pPr algn="just"/>
            <a:r>
              <a:rPr lang="en-GB" sz="2400" b="1" dirty="0">
                <a:solidFill>
                  <a:schemeClr val="accent3"/>
                </a:solidFill>
                <a:latin typeface="Tahoma" panose="020B0604030504040204" pitchFamily="34" charset="0"/>
                <a:ea typeface="Tahoma" panose="020B0604030504040204" pitchFamily="34" charset="0"/>
                <a:cs typeface="Tahoma" panose="020B0604030504040204" pitchFamily="34" charset="0"/>
              </a:rPr>
              <a:t>Check other sources</a:t>
            </a:r>
            <a:r>
              <a:rPr lang="pt-PT" sz="2400" dirty="0">
                <a:solidFill>
                  <a:schemeClr val="accent3"/>
                </a:solidFill>
                <a:latin typeface="Tahoma" panose="020B0604030504040204" pitchFamily="34" charset="0"/>
                <a:ea typeface="Tahoma" panose="020B0604030504040204" pitchFamily="34" charset="0"/>
                <a:cs typeface="Tahoma" panose="020B0604030504040204" pitchFamily="34" charset="0"/>
              </a:rPr>
              <a:t> </a:t>
            </a:r>
          </a:p>
          <a:p>
            <a:pPr algn="just"/>
            <a:r>
              <a:rPr lang="en-GB" sz="2400" dirty="0">
                <a:latin typeface="Tahoma" panose="020B0604030504040204" pitchFamily="34" charset="0"/>
                <a:ea typeface="Tahoma" panose="020B0604030504040204" pitchFamily="34" charset="0"/>
                <a:cs typeface="Tahoma" panose="020B0604030504040204" pitchFamily="34" charset="0"/>
              </a:rPr>
              <a:t>Are other reputable news/media reporting on the story? Are there any sources in the story? If so, check they are reliable or if they even exist!</a:t>
            </a:r>
            <a:r>
              <a:rPr lang="pt-PT" sz="2400" dirty="0">
                <a:latin typeface="Tahoma" panose="020B0604030504040204" pitchFamily="34" charset="0"/>
                <a:ea typeface="Tahoma" panose="020B0604030504040204" pitchFamily="34" charset="0"/>
                <a:cs typeface="Tahoma" panose="020B0604030504040204" pitchFamily="34" charset="0"/>
              </a:rPr>
              <a:t> </a:t>
            </a:r>
          </a:p>
          <a:p>
            <a:pPr algn="just"/>
            <a:r>
              <a:rPr lang="en-GB" sz="2400" b="1" dirty="0">
                <a:solidFill>
                  <a:schemeClr val="accent3"/>
                </a:solidFill>
                <a:latin typeface="Tahoma" panose="020B0604030504040204" pitchFamily="34" charset="0"/>
                <a:ea typeface="Tahoma" panose="020B0604030504040204" pitchFamily="34" charset="0"/>
                <a:cs typeface="Tahoma" panose="020B0604030504040204" pitchFamily="34" charset="0"/>
              </a:rPr>
              <a:t>Check the facts</a:t>
            </a:r>
            <a:r>
              <a:rPr lang="pt-PT" sz="2400" dirty="0">
                <a:solidFill>
                  <a:schemeClr val="accent3"/>
                </a:solidFill>
                <a:latin typeface="Tahoma" panose="020B0604030504040204" pitchFamily="34" charset="0"/>
                <a:ea typeface="Tahoma" panose="020B0604030504040204" pitchFamily="34" charset="0"/>
                <a:cs typeface="Tahoma" panose="020B0604030504040204" pitchFamily="34" charset="0"/>
              </a:rPr>
              <a:t> </a:t>
            </a:r>
          </a:p>
          <a:p>
            <a:pPr algn="just"/>
            <a:r>
              <a:rPr lang="en-GB" sz="2400" dirty="0">
                <a:latin typeface="Tahoma" panose="020B0604030504040204" pitchFamily="34" charset="0"/>
                <a:ea typeface="Tahoma" panose="020B0604030504040204" pitchFamily="34" charset="0"/>
                <a:cs typeface="Tahoma" panose="020B0604030504040204" pitchFamily="34" charset="0"/>
              </a:rPr>
              <a:t>Stories with false information often contain incorrect dates or altered timelines. It is also a good idea to check when the article was published, is it current or an old news story?</a:t>
            </a:r>
            <a:r>
              <a:rPr lang="pt-PT" sz="2400" dirty="0">
                <a:latin typeface="Tahoma" panose="020B0604030504040204" pitchFamily="34" charset="0"/>
                <a:ea typeface="Tahoma" panose="020B0604030504040204" pitchFamily="34" charset="0"/>
                <a:cs typeface="Tahoma" panose="020B0604030504040204" pitchFamily="34" charset="0"/>
              </a:rPr>
              <a:t> </a:t>
            </a:r>
          </a:p>
          <a:p>
            <a:pPr algn="just"/>
            <a:r>
              <a:rPr lang="en-GB" sz="2400" b="1" dirty="0">
                <a:solidFill>
                  <a:schemeClr val="accent3"/>
                </a:solidFill>
                <a:latin typeface="Tahoma" panose="020B0604030504040204" pitchFamily="34" charset="0"/>
                <a:ea typeface="Tahoma" panose="020B0604030504040204" pitchFamily="34" charset="0"/>
                <a:cs typeface="Tahoma" panose="020B0604030504040204" pitchFamily="34" charset="0"/>
              </a:rPr>
              <a:t>Is it a joke?</a:t>
            </a:r>
            <a:r>
              <a:rPr lang="pt-PT" sz="2400" dirty="0">
                <a:solidFill>
                  <a:schemeClr val="accent3"/>
                </a:solidFill>
                <a:latin typeface="Tahoma" panose="020B0604030504040204" pitchFamily="34" charset="0"/>
                <a:ea typeface="Tahoma" panose="020B0604030504040204" pitchFamily="34" charset="0"/>
                <a:cs typeface="Tahoma" panose="020B0604030504040204" pitchFamily="34" charset="0"/>
              </a:rPr>
              <a:t> </a:t>
            </a:r>
          </a:p>
          <a:p>
            <a:pPr algn="just"/>
            <a:r>
              <a:rPr lang="en-GB" sz="2400" dirty="0">
                <a:latin typeface="Tahoma" panose="020B0604030504040204" pitchFamily="34" charset="0"/>
                <a:ea typeface="Tahoma" panose="020B0604030504040204" pitchFamily="34" charset="0"/>
                <a:cs typeface="Tahoma" panose="020B0604030504040204" pitchFamily="34" charset="0"/>
              </a:rPr>
              <a:t>Satirical sites are popular online and sometimes it is not always clear whether a story is just a joke or parody… Check the website, is it known for satire or creating funny stories?</a:t>
            </a:r>
            <a:r>
              <a:rPr lang="pt-PT" sz="2400" dirty="0">
                <a:latin typeface="Tahoma" panose="020B0604030504040204" pitchFamily="34" charset="0"/>
                <a:ea typeface="Tahoma" panose="020B0604030504040204" pitchFamily="34" charset="0"/>
                <a:cs typeface="Tahoma" panose="020B0604030504040204" pitchFamily="34" charset="0"/>
              </a:rPr>
              <a:t> </a:t>
            </a:r>
          </a:p>
        </p:txBody>
      </p:sp>
      <p:pic>
        <p:nvPicPr>
          <p:cNvPr id="10" name="Picture 9">
            <a:extLst>
              <a:ext uri="{FF2B5EF4-FFF2-40B4-BE49-F238E27FC236}">
                <a16:creationId xmlns:a16="http://schemas.microsoft.com/office/drawing/2014/main" id="{287356FD-82C7-4E0B-9494-355CAE397DA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alphaModFix amt="75000"/>
            <a:extLst>
              <a:ext uri="{28A0092B-C50C-407E-A947-70E740481C1C}">
                <a14:useLocalDpi xmlns:a14="http://schemas.microsoft.com/office/drawing/2010/main" val="0"/>
              </a:ext>
            </a:extLst>
          </a:blip>
          <a:srcRect r="62946" b="15805"/>
          <a:stretch/>
        </p:blipFill>
        <p:spPr>
          <a:xfrm rot="5400000" flipH="1" flipV="1">
            <a:off x="8887991" y="3553991"/>
            <a:ext cx="4517571" cy="2090448"/>
          </a:xfrm>
          <a:prstGeom prst="rect">
            <a:avLst/>
          </a:prstGeom>
          <a:noFill/>
        </p:spPr>
      </p:pic>
    </p:spTree>
    <p:extLst>
      <p:ext uri="{BB962C8B-B14F-4D97-AF65-F5344CB8AC3E}">
        <p14:creationId xmlns:p14="http://schemas.microsoft.com/office/powerpoint/2010/main" val="1196754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6D089F-1A3C-5698-6B38-50F65B04BEBB}"/>
              </a:ext>
            </a:extLst>
          </p:cNvPr>
          <p:cNvSpPr>
            <a:spLocks noGrp="1"/>
          </p:cNvSpPr>
          <p:nvPr>
            <p:ph type="title"/>
          </p:nvPr>
        </p:nvSpPr>
        <p:spPr>
          <a:xfrm>
            <a:off x="1789771" y="2780885"/>
            <a:ext cx="8610600" cy="1293028"/>
          </a:xfrm>
        </p:spPr>
        <p:txBody>
          <a:bodyPr vert="horz" lIns="91440" tIns="45720" rIns="91440" bIns="45720" rtlCol="0" anchor="ctr">
            <a:noAutofit/>
          </a:bodyPr>
          <a:lstStyle/>
          <a:p>
            <a:r>
              <a:rPr lang="pt-PT" sz="4800" dirty="0" err="1">
                <a:latin typeface="Baskerville Old Face"/>
              </a:rPr>
              <a:t>Examples</a:t>
            </a:r>
            <a:r>
              <a:rPr lang="pt-PT" sz="4800" dirty="0">
                <a:latin typeface="Baskerville Old Face"/>
              </a:rPr>
              <a:t> </a:t>
            </a:r>
            <a:r>
              <a:rPr lang="pt-PT" sz="4800" dirty="0" err="1">
                <a:latin typeface="Baskerville Old Face"/>
              </a:rPr>
              <a:t>of</a:t>
            </a:r>
            <a:r>
              <a:rPr lang="pt-PT" sz="4800" dirty="0">
                <a:latin typeface="Baskerville Old Face"/>
              </a:rPr>
              <a:t> </a:t>
            </a:r>
            <a:r>
              <a:rPr lang="pt-PT" sz="4800" dirty="0" err="1">
                <a:latin typeface="Baskerville Old Face"/>
              </a:rPr>
              <a:t>fake</a:t>
            </a:r>
            <a:r>
              <a:rPr lang="pt-PT" sz="4800" dirty="0">
                <a:latin typeface="Baskerville Old Face"/>
              </a:rPr>
              <a:t> </a:t>
            </a:r>
            <a:r>
              <a:rPr lang="pt-PT" sz="4800" dirty="0" err="1">
                <a:latin typeface="Baskerville Old Face"/>
              </a:rPr>
              <a:t>news</a:t>
            </a:r>
            <a:endParaRPr lang="pt-PT" sz="4800" dirty="0">
              <a:latin typeface="Baskerville Old Face"/>
            </a:endParaRPr>
          </a:p>
        </p:txBody>
      </p:sp>
    </p:spTree>
    <p:extLst>
      <p:ext uri="{BB962C8B-B14F-4D97-AF65-F5344CB8AC3E}">
        <p14:creationId xmlns:p14="http://schemas.microsoft.com/office/powerpoint/2010/main" val="1790792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9A1E4BA-7C9E-4CDE-8BA8-AD6D6C78AE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966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an you trust the news How to tell the difference between real and fake news">
            <a:hlinkClick r:id="" action="ppaction://media"/>
            <a:extLst>
              <a:ext uri="{FF2B5EF4-FFF2-40B4-BE49-F238E27FC236}">
                <a16:creationId xmlns:a16="http://schemas.microsoft.com/office/drawing/2014/main" id="{40CDAF6C-8B2D-A3A6-8A61-D6255DF67DE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67824" y="1230587"/>
            <a:ext cx="2909033" cy="1636331"/>
          </a:xfrm>
          <a:prstGeom prst="rect">
            <a:avLst/>
          </a:prstGeom>
          <a:ln w="38100" cap="flat">
            <a:solidFill>
              <a:srgbClr val="BFBFBF"/>
            </a:solidFill>
          </a:ln>
          <a:effectLst>
            <a:outerShdw blurRad="190500" dist="215900" dir="7200000" sx="101000" sy="101000" algn="t" rotWithShape="0">
              <a:srgbClr val="000000">
                <a:alpha val="20000"/>
              </a:srgbClr>
            </a:outerShdw>
          </a:effectLst>
          <a:scene3d>
            <a:camera prst="perspectiveRight" fov="3300000">
              <a:rot lat="0" lon="20100000" rev="0"/>
            </a:camera>
            <a:lightRig rig="threePt" dir="t">
              <a:rot lat="0" lon="0" rev="3600000"/>
            </a:lightRig>
          </a:scene3d>
          <a:sp3d extrusionH="952500">
            <a:extrusionClr>
              <a:srgbClr val="D9D9D9"/>
            </a:extrusionClr>
            <a:contourClr>
              <a:srgbClr val="D9D9D9"/>
            </a:contourClr>
          </a:sp3d>
        </p:spPr>
      </p:pic>
      <p:pic>
        <p:nvPicPr>
          <p:cNvPr id="5" name="Fake News for Kids">
            <a:hlinkClick r:id="" action="ppaction://media"/>
            <a:extLst>
              <a:ext uri="{FF2B5EF4-FFF2-40B4-BE49-F238E27FC236}">
                <a16:creationId xmlns:a16="http://schemas.microsoft.com/office/drawing/2014/main" id="{BDF748C3-6715-2134-94DF-057EB6C463E1}"/>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567824" y="3851124"/>
            <a:ext cx="2909033" cy="1636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Marcador de Posição de Conteúdo 2">
            <a:extLst>
              <a:ext uri="{FF2B5EF4-FFF2-40B4-BE49-F238E27FC236}">
                <a16:creationId xmlns:a16="http://schemas.microsoft.com/office/drawing/2014/main" id="{F75112D1-0609-2C97-77C9-BA8714899442}"/>
              </a:ext>
            </a:extLst>
          </p:cNvPr>
          <p:cNvSpPr>
            <a:spLocks noGrp="1"/>
          </p:cNvSpPr>
          <p:nvPr>
            <p:ph idx="1"/>
          </p:nvPr>
        </p:nvSpPr>
        <p:spPr>
          <a:xfrm>
            <a:off x="568131" y="2417562"/>
            <a:ext cx="3332065" cy="1995818"/>
          </a:xfrm>
        </p:spPr>
        <p:txBody>
          <a:bodyPr vert="horz" lIns="91440" tIns="45720" rIns="91440" bIns="45720" rtlCol="0">
            <a:no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Canadian Prime Minister has a pet crocodile! </a:t>
            </a:r>
            <a:endParaRPr lang="pt-PT"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982729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fullScrn="1">
              <p:cMediaNode vol="80000">
                <p:cTn id="13"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DFADFB3-3D44-49A8-AE3B-A87C61607F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21" name="Picture 20">
            <a:extLst>
              <a:ext uri="{FF2B5EF4-FFF2-40B4-BE49-F238E27FC236}">
                <a16:creationId xmlns:a16="http://schemas.microsoft.com/office/drawing/2014/main" id="{BB912AE0-CAD9-4F8F-A2A2-BDF07D4EDD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1">
            <a:extLst>
              <a:ext uri="{FF2B5EF4-FFF2-40B4-BE49-F238E27FC236}">
                <a16:creationId xmlns:a16="http://schemas.microsoft.com/office/drawing/2014/main" id="{6F3D855A-83CA-3C26-E43F-E60D3CA5ACBB}"/>
              </a:ext>
            </a:extLst>
          </p:cNvPr>
          <p:cNvSpPr>
            <a:spLocks noGrp="1"/>
          </p:cNvSpPr>
          <p:nvPr>
            <p:ph type="title"/>
          </p:nvPr>
        </p:nvSpPr>
        <p:spPr>
          <a:xfrm>
            <a:off x="4687410" y="1803404"/>
            <a:ext cx="6132990" cy="2211827"/>
          </a:xfrm>
        </p:spPr>
        <p:txBody>
          <a:bodyPr vert="horz" lIns="91440" tIns="45720" rIns="91440" bIns="45720" rtlCol="0" anchor="b">
            <a:normAutofit/>
          </a:bodyPr>
          <a:lstStyle/>
          <a:p>
            <a:pPr algn="ctr"/>
            <a:r>
              <a:rPr lang="en-US" sz="5100" dirty="0">
                <a:latin typeface="Baskerville Old Face"/>
              </a:rPr>
              <a:t>Thanks for your attention! </a:t>
            </a:r>
          </a:p>
        </p:txBody>
      </p:sp>
      <p:pic>
        <p:nvPicPr>
          <p:cNvPr id="14" name="Graphic 13" descr="Smiling Face with No Fill">
            <a:extLst>
              <a:ext uri="{FF2B5EF4-FFF2-40B4-BE49-F238E27FC236}">
                <a16:creationId xmlns:a16="http://schemas.microsoft.com/office/drawing/2014/main" id="{1B77BF22-1305-512C-3933-00067CF17F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44752" y="1801368"/>
            <a:ext cx="2660904" cy="2660904"/>
          </a:xfrm>
          <a:prstGeom prst="rect">
            <a:avLst/>
          </a:prstGeom>
        </p:spPr>
      </p:pic>
    </p:spTree>
    <p:extLst>
      <p:ext uri="{BB962C8B-B14F-4D97-AF65-F5344CB8AC3E}">
        <p14:creationId xmlns:p14="http://schemas.microsoft.com/office/powerpoint/2010/main" val="1372834285"/>
      </p:ext>
    </p:extLst>
  </p:cSld>
  <p:clrMapOvr>
    <a:masterClrMapping/>
  </p:clrMapOvr>
</p:sld>
</file>

<file path=ppt/theme/theme1.xml><?xml version="1.0" encoding="utf-8"?>
<a:theme xmlns:a="http://schemas.openxmlformats.org/drawingml/2006/main" name="Rasto de Vapor">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TC104033937[[fn=Vapor Trail]]</Template>
  <TotalTime>36</TotalTime>
  <Words>348</Words>
  <Application>Microsoft Office PowerPoint</Application>
  <PresentationFormat>Ecrã Panorâmico</PresentationFormat>
  <Paragraphs>25</Paragraphs>
  <Slides>9</Slides>
  <Notes>1</Notes>
  <HiddenSlides>0</HiddenSlides>
  <MMClips>2</MMClips>
  <ScaleCrop>false</ScaleCrop>
  <HeadingPairs>
    <vt:vector size="6" baseType="variant">
      <vt:variant>
        <vt:lpstr>Tipos de letra usados</vt:lpstr>
      </vt:variant>
      <vt:variant>
        <vt:i4>5</vt:i4>
      </vt:variant>
      <vt:variant>
        <vt:lpstr>Tema</vt:lpstr>
      </vt:variant>
      <vt:variant>
        <vt:i4>1</vt:i4>
      </vt:variant>
      <vt:variant>
        <vt:lpstr>Títulos dos diapositivos</vt:lpstr>
      </vt:variant>
      <vt:variant>
        <vt:i4>9</vt:i4>
      </vt:variant>
    </vt:vector>
  </HeadingPairs>
  <TitlesOfParts>
    <vt:vector size="15" baseType="lpstr">
      <vt:lpstr>Arial</vt:lpstr>
      <vt:lpstr>Baskerville Old Face</vt:lpstr>
      <vt:lpstr>Calibri</vt:lpstr>
      <vt:lpstr>Century Gothic</vt:lpstr>
      <vt:lpstr>Tahoma</vt:lpstr>
      <vt:lpstr>Rasto de Vapor</vt:lpstr>
      <vt:lpstr>Fake news</vt:lpstr>
      <vt:lpstr>What is fake news?</vt:lpstr>
      <vt:lpstr>Apresentação do PowerPoint</vt:lpstr>
      <vt:lpstr>How to identify fake news?</vt:lpstr>
      <vt:lpstr>Apresentação do PowerPoint</vt:lpstr>
      <vt:lpstr>Apresentação do PowerPoint</vt:lpstr>
      <vt:lpstr>Examples of fake news</vt:lpstr>
      <vt:lpstr>Apresentação do PowerPoint</vt:lpstr>
      <vt:lpstr>Thanks for your attention!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LICINIO</dc:creator>
  <cp:lastModifiedBy>Licínio Miguel Vasconcelos Albino da Silva</cp:lastModifiedBy>
  <cp:revision>134</cp:revision>
  <dcterms:created xsi:type="dcterms:W3CDTF">2022-05-10T08:39:43Z</dcterms:created>
  <dcterms:modified xsi:type="dcterms:W3CDTF">2022-05-11T08:42:50Z</dcterms:modified>
</cp:coreProperties>
</file>