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80D3EC-E106-495F-B931-C6CD2BF3EF92}">
  <a:tblStyle styleId="{D880D3EC-E106-495F-B931-C6CD2BF3EF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06"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c546b60d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c546b60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c546b60d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c546b60d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c546b60d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c546b60d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c546b60d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c546b60d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2e519d96f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2e519d96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e519d96f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2e519d96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l"/>
              <a:t>Healthy Food</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nl">
                <a:solidFill>
                  <a:schemeClr val="dk1"/>
                </a:solidFill>
              </a:rPr>
              <a:t>Made by Mo, Esmee and Zoë</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nl" sz="3120"/>
              <a:t>Introduction</a:t>
            </a:r>
            <a:endParaRPr sz="3120"/>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sz="2200">
                <a:solidFill>
                  <a:schemeClr val="dk1"/>
                </a:solidFill>
              </a:rPr>
              <a:t>1.What is healthy food.</a:t>
            </a:r>
            <a:endParaRPr sz="2200">
              <a:solidFill>
                <a:schemeClr val="dk1"/>
              </a:solidFill>
            </a:endParaRPr>
          </a:p>
          <a:p>
            <a:pPr marL="0" lvl="0" indent="0" algn="l" rtl="0">
              <a:spcBef>
                <a:spcPts val="1200"/>
              </a:spcBef>
              <a:spcAft>
                <a:spcPts val="0"/>
              </a:spcAft>
              <a:buNone/>
            </a:pPr>
            <a:r>
              <a:rPr lang="nl" sz="2200">
                <a:solidFill>
                  <a:schemeClr val="dk1"/>
                </a:solidFill>
              </a:rPr>
              <a:t>2. Wheel of 5 / variation of foods.</a:t>
            </a:r>
            <a:endParaRPr sz="2200">
              <a:solidFill>
                <a:schemeClr val="dk1"/>
              </a:solidFill>
            </a:endParaRPr>
          </a:p>
          <a:p>
            <a:pPr marL="0" lvl="0" indent="0" algn="l" rtl="0">
              <a:spcBef>
                <a:spcPts val="1200"/>
              </a:spcBef>
              <a:spcAft>
                <a:spcPts val="0"/>
              </a:spcAft>
              <a:buNone/>
            </a:pPr>
            <a:r>
              <a:rPr lang="nl" sz="2200">
                <a:solidFill>
                  <a:schemeClr val="dk1"/>
                </a:solidFill>
              </a:rPr>
              <a:t>3. Why 3 meals on a day.</a:t>
            </a:r>
            <a:endParaRPr sz="2200">
              <a:solidFill>
                <a:schemeClr val="dk1"/>
              </a:solidFill>
            </a:endParaRPr>
          </a:p>
          <a:p>
            <a:pPr marL="0" lvl="0" indent="0" algn="l" rtl="0">
              <a:spcBef>
                <a:spcPts val="1200"/>
              </a:spcBef>
              <a:spcAft>
                <a:spcPts val="0"/>
              </a:spcAft>
              <a:buNone/>
            </a:pPr>
            <a:r>
              <a:rPr lang="nl" sz="2200">
                <a:solidFill>
                  <a:schemeClr val="dk1"/>
                </a:solidFill>
              </a:rPr>
              <a:t>4. Vitamins.</a:t>
            </a:r>
            <a:endParaRPr sz="2200">
              <a:solidFill>
                <a:schemeClr val="dk1"/>
              </a:solidFill>
            </a:endParaRPr>
          </a:p>
          <a:p>
            <a:pPr marL="0" lvl="0" indent="0" algn="l" rtl="0">
              <a:spcBef>
                <a:spcPts val="1200"/>
              </a:spcBef>
              <a:spcAft>
                <a:spcPts val="0"/>
              </a:spcAft>
              <a:buNone/>
            </a:pPr>
            <a:r>
              <a:rPr lang="nl" sz="2200">
                <a:solidFill>
                  <a:schemeClr val="dk1"/>
                </a:solidFill>
              </a:rPr>
              <a:t>5. The end.</a:t>
            </a:r>
            <a:endParaRPr sz="2500">
              <a:solidFill>
                <a:schemeClr val="dk1"/>
              </a:solidFill>
            </a:endParaRPr>
          </a:p>
          <a:p>
            <a:pPr marL="0" lvl="0" indent="0" algn="l" rtl="0">
              <a:spcBef>
                <a:spcPts val="1200"/>
              </a:spcBef>
              <a:spcAft>
                <a:spcPts val="1200"/>
              </a:spcAft>
              <a:buNone/>
            </a:pPr>
            <a:endParaRPr>
              <a:solidFill>
                <a:schemeClr val="dk1"/>
              </a:solidFill>
            </a:endParaRPr>
          </a:p>
        </p:txBody>
      </p:sp>
      <p:pic>
        <p:nvPicPr>
          <p:cNvPr id="62" name="Google Shape;62;p14"/>
          <p:cNvPicPr preferRelativeResize="0"/>
          <p:nvPr/>
        </p:nvPicPr>
        <p:blipFill>
          <a:blip r:embed="rId3">
            <a:alphaModFix/>
          </a:blip>
          <a:stretch>
            <a:fillRect/>
          </a:stretch>
        </p:blipFill>
        <p:spPr>
          <a:xfrm>
            <a:off x="4476000" y="371075"/>
            <a:ext cx="4668000" cy="497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3100"/>
              <a:t>What is healthy food.</a:t>
            </a:r>
            <a:endParaRPr sz="3100"/>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 sz="2200">
                <a:solidFill>
                  <a:schemeClr val="dk1"/>
                </a:solidFill>
              </a:rPr>
              <a:t>Healthy eating means, among other things, a lot of variety in food, offering regularity and serving dishes with the right nutritional values. It is important to get good and healthy food that makes you feel vital so that you can eventually participate in all activities when you want to.</a:t>
            </a:r>
            <a:endParaRPr sz="2200">
              <a:solidFill>
                <a:schemeClr val="dk1"/>
              </a:solidFill>
            </a:endParaRPr>
          </a:p>
        </p:txBody>
      </p:sp>
      <p:pic>
        <p:nvPicPr>
          <p:cNvPr id="69" name="Google Shape;69;p15"/>
          <p:cNvPicPr preferRelativeResize="0"/>
          <p:nvPr/>
        </p:nvPicPr>
        <p:blipFill>
          <a:blip r:embed="rId3">
            <a:alphaModFix/>
          </a:blip>
          <a:stretch>
            <a:fillRect/>
          </a:stretch>
        </p:blipFill>
        <p:spPr>
          <a:xfrm>
            <a:off x="3256076" y="2744400"/>
            <a:ext cx="5129600" cy="3416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nl" sz="3111"/>
              <a:t>Wheel of 5</a:t>
            </a:r>
            <a:endParaRPr sz="3111"/>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Clr>
                <a:schemeClr val="dk1"/>
              </a:buClr>
              <a:buSzPts val="1100"/>
              <a:buFont typeface="Arial"/>
              <a:buNone/>
            </a:pPr>
            <a:r>
              <a:rPr lang="nl" sz="2211">
                <a:solidFill>
                  <a:schemeClr val="dk1"/>
                </a:solidFill>
              </a:rPr>
              <a:t>These are the boxes from the Wheel of Five:</a:t>
            </a:r>
            <a:endParaRPr sz="2211">
              <a:solidFill>
                <a:schemeClr val="dk1"/>
              </a:solidFill>
            </a:endParaRPr>
          </a:p>
          <a:p>
            <a:pPr marL="0" lvl="0" indent="0" algn="l" rtl="0">
              <a:spcBef>
                <a:spcPts val="1200"/>
              </a:spcBef>
              <a:spcAft>
                <a:spcPts val="0"/>
              </a:spcAft>
              <a:buClr>
                <a:schemeClr val="dk1"/>
              </a:buClr>
              <a:buSzPts val="1100"/>
              <a:buFont typeface="Arial"/>
              <a:buNone/>
            </a:pPr>
            <a:r>
              <a:rPr lang="nl" sz="2211">
                <a:solidFill>
                  <a:schemeClr val="dk1"/>
                </a:solidFill>
              </a:rPr>
              <a:t>Vegetables and fruit.</a:t>
            </a:r>
            <a:endParaRPr sz="2211">
              <a:solidFill>
                <a:schemeClr val="dk1"/>
              </a:solidFill>
            </a:endParaRPr>
          </a:p>
          <a:p>
            <a:pPr marL="0" lvl="0" indent="0" algn="l" rtl="0">
              <a:spcBef>
                <a:spcPts val="1200"/>
              </a:spcBef>
              <a:spcAft>
                <a:spcPts val="0"/>
              </a:spcAft>
              <a:buClr>
                <a:schemeClr val="dk1"/>
              </a:buClr>
              <a:buSzPts val="1100"/>
              <a:buFont typeface="Arial"/>
              <a:buNone/>
            </a:pPr>
            <a:r>
              <a:rPr lang="nl" sz="2211">
                <a:solidFill>
                  <a:schemeClr val="dk1"/>
                </a:solidFill>
              </a:rPr>
              <a:t>Lubricating and cooking fats.</a:t>
            </a:r>
            <a:endParaRPr sz="2211">
              <a:solidFill>
                <a:schemeClr val="dk1"/>
              </a:solidFill>
            </a:endParaRPr>
          </a:p>
          <a:p>
            <a:pPr marL="0" lvl="0" indent="0" algn="l" rtl="0">
              <a:spcBef>
                <a:spcPts val="1200"/>
              </a:spcBef>
              <a:spcAft>
                <a:spcPts val="0"/>
              </a:spcAft>
              <a:buClr>
                <a:schemeClr val="dk1"/>
              </a:buClr>
              <a:buSzPts val="1100"/>
              <a:buFont typeface="Arial"/>
              <a:buNone/>
            </a:pPr>
            <a:r>
              <a:rPr lang="nl" sz="2211">
                <a:solidFill>
                  <a:schemeClr val="dk1"/>
                </a:solidFill>
              </a:rPr>
              <a:t>Fish, vegetables, meat, egg, nuts and dairy.</a:t>
            </a:r>
            <a:endParaRPr sz="2211">
              <a:solidFill>
                <a:schemeClr val="dk1"/>
              </a:solidFill>
            </a:endParaRPr>
          </a:p>
          <a:p>
            <a:pPr marL="0" lvl="0" indent="0" algn="l" rtl="0">
              <a:spcBef>
                <a:spcPts val="1200"/>
              </a:spcBef>
              <a:spcAft>
                <a:spcPts val="0"/>
              </a:spcAft>
              <a:buClr>
                <a:schemeClr val="dk1"/>
              </a:buClr>
              <a:buSzPts val="1100"/>
              <a:buFont typeface="Arial"/>
              <a:buNone/>
            </a:pPr>
            <a:r>
              <a:rPr lang="nl" sz="2211">
                <a:solidFill>
                  <a:schemeClr val="dk1"/>
                </a:solidFill>
              </a:rPr>
              <a:t>Bread, cereals and potatoes.</a:t>
            </a:r>
            <a:endParaRPr sz="2211">
              <a:solidFill>
                <a:schemeClr val="dk1"/>
              </a:solidFill>
            </a:endParaRPr>
          </a:p>
          <a:p>
            <a:pPr marL="0" lvl="0" indent="0" algn="l" rtl="0">
              <a:spcBef>
                <a:spcPts val="1200"/>
              </a:spcBef>
              <a:spcAft>
                <a:spcPts val="0"/>
              </a:spcAft>
              <a:buClr>
                <a:schemeClr val="dk1"/>
              </a:buClr>
              <a:buSzPts val="1100"/>
              <a:buFont typeface="Arial"/>
              <a:buNone/>
            </a:pPr>
            <a:r>
              <a:rPr lang="nl" sz="2211">
                <a:solidFill>
                  <a:schemeClr val="dk1"/>
                </a:solidFill>
              </a:rPr>
              <a:t>Drinks.</a:t>
            </a:r>
            <a:endParaRPr sz="2211">
              <a:solidFill>
                <a:schemeClr val="dk1"/>
              </a:solidFill>
            </a:endParaRPr>
          </a:p>
          <a:p>
            <a:pPr marL="0" lvl="0" indent="0" algn="l" rtl="0">
              <a:spcBef>
                <a:spcPts val="1200"/>
              </a:spcBef>
              <a:spcAft>
                <a:spcPts val="1200"/>
              </a:spcAft>
              <a:buNone/>
            </a:pPr>
            <a:endParaRPr sz="2211">
              <a:solidFill>
                <a:schemeClr val="dk1"/>
              </a:solidFill>
            </a:endParaRPr>
          </a:p>
        </p:txBody>
      </p:sp>
      <p:pic>
        <p:nvPicPr>
          <p:cNvPr id="76" name="Google Shape;76;p16"/>
          <p:cNvPicPr preferRelativeResize="0"/>
          <p:nvPr/>
        </p:nvPicPr>
        <p:blipFill>
          <a:blip r:embed="rId3">
            <a:alphaModFix/>
          </a:blip>
          <a:stretch>
            <a:fillRect/>
          </a:stretch>
        </p:blipFill>
        <p:spPr>
          <a:xfrm>
            <a:off x="5886900" y="2614700"/>
            <a:ext cx="3257100" cy="252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Why three meals on a day</a:t>
            </a:r>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 sz="2200">
                <a:solidFill>
                  <a:schemeClr val="dk1"/>
                </a:solidFill>
              </a:rPr>
              <a:t>By limiting the number of eating moments per day to 3 balanced and protein-rich meals, you will consume fewer calories and thus prevent fatty liver and the development of belly fat. At the same time, with 3 meals a day, the muscle mass and the hormone balance will be maintained or brought up.</a:t>
            </a:r>
            <a:endParaRPr sz="2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Vitamins</a:t>
            </a:r>
            <a:endParaRPr/>
          </a:p>
        </p:txBody>
      </p:sp>
      <p:graphicFrame>
        <p:nvGraphicFramePr>
          <p:cNvPr id="88" name="Google Shape;88;p18"/>
          <p:cNvGraphicFramePr/>
          <p:nvPr/>
        </p:nvGraphicFramePr>
        <p:xfrm>
          <a:off x="556950" y="1241000"/>
          <a:ext cx="3000000" cy="3000000"/>
        </p:xfrm>
        <a:graphic>
          <a:graphicData uri="http://schemas.openxmlformats.org/drawingml/2006/table">
            <a:tbl>
              <a:tblPr>
                <a:noFill/>
                <a:tableStyleId>{D880D3EC-E106-495F-B931-C6CD2BF3EF92}</a:tableStyleId>
              </a:tblPr>
              <a:tblGrid>
                <a:gridCol w="4137675">
                  <a:extLst>
                    <a:ext uri="{9D8B030D-6E8A-4147-A177-3AD203B41FA5}">
                      <a16:colId xmlns:a16="http://schemas.microsoft.com/office/drawing/2014/main" val="20000"/>
                    </a:ext>
                  </a:extLst>
                </a:gridCol>
                <a:gridCol w="4137675">
                  <a:extLst>
                    <a:ext uri="{9D8B030D-6E8A-4147-A177-3AD203B41FA5}">
                      <a16:colId xmlns:a16="http://schemas.microsoft.com/office/drawing/2014/main" val="20001"/>
                    </a:ext>
                  </a:extLst>
                </a:gridCol>
              </a:tblGrid>
              <a:tr h="683275">
                <a:tc>
                  <a:txBody>
                    <a:bodyPr/>
                    <a:lstStyle/>
                    <a:p>
                      <a:pPr marL="0" lvl="0" indent="0" algn="l" rtl="0">
                        <a:spcBef>
                          <a:spcPts val="0"/>
                        </a:spcBef>
                        <a:spcAft>
                          <a:spcPts val="0"/>
                        </a:spcAft>
                        <a:buNone/>
                      </a:pPr>
                      <a:r>
                        <a:rPr lang="nl" sz="2200">
                          <a:solidFill>
                            <a:schemeClr val="dk1"/>
                          </a:solidFill>
                        </a:rPr>
                        <a:t>Fruit and vegetables</a:t>
                      </a:r>
                      <a:endParaRPr sz="2200">
                        <a:solidFill>
                          <a:schemeClr val="dk1"/>
                        </a:solidFill>
                      </a:endParaRPr>
                    </a:p>
                  </a:txBody>
                  <a:tcPr marL="91425" marR="91425" marT="91425" marB="91425"/>
                </a:tc>
                <a:tc>
                  <a:txBody>
                    <a:bodyPr/>
                    <a:lstStyle/>
                    <a:p>
                      <a:pPr marL="0" lvl="0" indent="0" algn="l" rtl="0">
                        <a:spcBef>
                          <a:spcPts val="0"/>
                        </a:spcBef>
                        <a:spcAft>
                          <a:spcPts val="0"/>
                        </a:spcAft>
                        <a:buNone/>
                      </a:pPr>
                      <a:r>
                        <a:rPr lang="nl" sz="2200"/>
                        <a:t>Vitamins A and C</a:t>
                      </a:r>
                      <a:endParaRPr sz="2200"/>
                    </a:p>
                  </a:txBody>
                  <a:tcPr marL="91425" marR="91425" marT="91425" marB="91425"/>
                </a:tc>
                <a:extLst>
                  <a:ext uri="{0D108BD9-81ED-4DB2-BD59-A6C34878D82A}">
                    <a16:rowId xmlns:a16="http://schemas.microsoft.com/office/drawing/2014/main" val="10000"/>
                  </a:ext>
                </a:extLst>
              </a:tr>
              <a:tr h="683275">
                <a:tc>
                  <a:txBody>
                    <a:bodyPr/>
                    <a:lstStyle/>
                    <a:p>
                      <a:pPr marL="0" lvl="0" indent="0" algn="l" rtl="0">
                        <a:spcBef>
                          <a:spcPts val="0"/>
                        </a:spcBef>
                        <a:spcAft>
                          <a:spcPts val="0"/>
                        </a:spcAft>
                        <a:buNone/>
                      </a:pPr>
                      <a:r>
                        <a:rPr lang="nl" sz="2200"/>
                        <a:t>Bread, grain products &amp; potatoes</a:t>
                      </a:r>
                      <a:endParaRPr sz="2200"/>
                    </a:p>
                  </a:txBody>
                  <a:tcPr marL="91425" marR="91425" marT="91425" marB="91425"/>
                </a:tc>
                <a:tc>
                  <a:txBody>
                    <a:bodyPr/>
                    <a:lstStyle/>
                    <a:p>
                      <a:pPr marL="0" lvl="0" indent="0" algn="l" rtl="0">
                        <a:spcBef>
                          <a:spcPts val="0"/>
                        </a:spcBef>
                        <a:spcAft>
                          <a:spcPts val="0"/>
                        </a:spcAft>
                        <a:buNone/>
                      </a:pPr>
                      <a:r>
                        <a:rPr lang="nl" sz="2200"/>
                        <a:t>Vitamins C and B11 (folic acid)</a:t>
                      </a:r>
                      <a:endParaRPr sz="2200"/>
                    </a:p>
                  </a:txBody>
                  <a:tcPr marL="91425" marR="91425" marT="91425" marB="91425"/>
                </a:tc>
                <a:extLst>
                  <a:ext uri="{0D108BD9-81ED-4DB2-BD59-A6C34878D82A}">
                    <a16:rowId xmlns:a16="http://schemas.microsoft.com/office/drawing/2014/main" val="10001"/>
                  </a:ext>
                </a:extLst>
              </a:tr>
              <a:tr h="683275">
                <a:tc>
                  <a:txBody>
                    <a:bodyPr/>
                    <a:lstStyle/>
                    <a:p>
                      <a:pPr marL="0" lvl="0" indent="0" algn="l" rtl="0">
                        <a:spcBef>
                          <a:spcPts val="0"/>
                        </a:spcBef>
                        <a:spcAft>
                          <a:spcPts val="0"/>
                        </a:spcAft>
                        <a:buNone/>
                      </a:pPr>
                      <a:r>
                        <a:rPr lang="nl" sz="2200"/>
                        <a:t>Meat (substitutes), fish, legumes, dairy &amp; nuts</a:t>
                      </a:r>
                      <a:endParaRPr sz="2200"/>
                    </a:p>
                  </a:txBody>
                  <a:tcPr marL="91425" marR="91425" marT="91425" marB="91425"/>
                </a:tc>
                <a:tc>
                  <a:txBody>
                    <a:bodyPr/>
                    <a:lstStyle/>
                    <a:p>
                      <a:pPr marL="0" lvl="0" indent="0" algn="l" rtl="0">
                        <a:spcBef>
                          <a:spcPts val="0"/>
                        </a:spcBef>
                        <a:spcAft>
                          <a:spcPts val="0"/>
                        </a:spcAft>
                        <a:buNone/>
                      </a:pPr>
                      <a:r>
                        <a:rPr lang="nl" sz="2200"/>
                        <a:t>Vitamins A,D and B</a:t>
                      </a:r>
                      <a:endParaRPr sz="2200"/>
                    </a:p>
                  </a:txBody>
                  <a:tcPr marL="91425" marR="91425" marT="91425" marB="91425"/>
                </a:tc>
                <a:extLst>
                  <a:ext uri="{0D108BD9-81ED-4DB2-BD59-A6C34878D82A}">
                    <a16:rowId xmlns:a16="http://schemas.microsoft.com/office/drawing/2014/main" val="10002"/>
                  </a:ext>
                </a:extLst>
              </a:tr>
              <a:tr h="683275">
                <a:tc>
                  <a:txBody>
                    <a:bodyPr/>
                    <a:lstStyle/>
                    <a:p>
                      <a:pPr marL="0" lvl="0" indent="0" algn="l" rtl="0">
                        <a:spcBef>
                          <a:spcPts val="0"/>
                        </a:spcBef>
                        <a:spcAft>
                          <a:spcPts val="0"/>
                        </a:spcAft>
                        <a:buNone/>
                      </a:pPr>
                      <a:r>
                        <a:rPr lang="nl" sz="2200"/>
                        <a:t>Spreading &amp; cooking fats</a:t>
                      </a:r>
                      <a:endParaRPr sz="2200"/>
                    </a:p>
                  </a:txBody>
                  <a:tcPr marL="91425" marR="91425" marT="91425" marB="91425"/>
                </a:tc>
                <a:tc>
                  <a:txBody>
                    <a:bodyPr/>
                    <a:lstStyle/>
                    <a:p>
                      <a:pPr marL="0" lvl="0" indent="0" algn="l" rtl="0">
                        <a:spcBef>
                          <a:spcPts val="0"/>
                        </a:spcBef>
                        <a:spcAft>
                          <a:spcPts val="0"/>
                        </a:spcAft>
                        <a:buNone/>
                      </a:pPr>
                      <a:r>
                        <a:rPr lang="nl" sz="2200"/>
                        <a:t>Vitamins A, B11, D and E</a:t>
                      </a:r>
                      <a:endParaRPr sz="2200"/>
                    </a:p>
                  </a:txBody>
                  <a:tcPr marL="91425" marR="91425" marT="91425" marB="91425"/>
                </a:tc>
                <a:extLst>
                  <a:ext uri="{0D108BD9-81ED-4DB2-BD59-A6C34878D82A}">
                    <a16:rowId xmlns:a16="http://schemas.microsoft.com/office/drawing/2014/main" val="10003"/>
                  </a:ext>
                </a:extLst>
              </a:tr>
              <a:tr h="683275">
                <a:tc>
                  <a:txBody>
                    <a:bodyPr/>
                    <a:lstStyle/>
                    <a:p>
                      <a:pPr marL="0" lvl="0" indent="0" algn="l" rtl="0">
                        <a:spcBef>
                          <a:spcPts val="0"/>
                        </a:spcBef>
                        <a:spcAft>
                          <a:spcPts val="0"/>
                        </a:spcAft>
                        <a:buNone/>
                      </a:pPr>
                      <a:r>
                        <a:rPr lang="nl" sz="2200"/>
                        <a:t>Drinks</a:t>
                      </a:r>
                      <a:endParaRPr sz="2200"/>
                    </a:p>
                  </a:txBody>
                  <a:tcPr marL="91425" marR="91425" marT="91425" marB="91425"/>
                </a:tc>
                <a:tc>
                  <a:txBody>
                    <a:bodyPr/>
                    <a:lstStyle/>
                    <a:p>
                      <a:pPr marL="0" lvl="0" indent="0" algn="l" rtl="0">
                        <a:spcBef>
                          <a:spcPts val="0"/>
                        </a:spcBef>
                        <a:spcAft>
                          <a:spcPts val="0"/>
                        </a:spcAft>
                        <a:buNone/>
                      </a:pPr>
                      <a:r>
                        <a:rPr lang="nl" sz="2200"/>
                        <a:t>-1</a:t>
                      </a:r>
                      <a:endParaRPr sz="22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This was our presentation about Healthy food </a:t>
            </a:r>
            <a:endParaRPr/>
          </a:p>
        </p:txBody>
      </p:sp>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solidFill>
                  <a:schemeClr val="dk1"/>
                </a:solidFill>
              </a:rPr>
              <a:t>We hope you learned something about healthy food  </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nl">
                <a:solidFill>
                  <a:schemeClr val="dk1"/>
                </a:solidFill>
              </a:rPr>
              <a:t>Made by</a:t>
            </a:r>
            <a:endParaRPr>
              <a:solidFill>
                <a:schemeClr val="dk1"/>
              </a:solidFill>
            </a:endParaRPr>
          </a:p>
          <a:p>
            <a:pPr marL="0" lvl="0" indent="0" algn="l" rtl="0">
              <a:spcBef>
                <a:spcPts val="1200"/>
              </a:spcBef>
              <a:spcAft>
                <a:spcPts val="0"/>
              </a:spcAft>
              <a:buNone/>
            </a:pPr>
            <a:r>
              <a:rPr lang="nl">
                <a:solidFill>
                  <a:schemeClr val="dk1"/>
                </a:solidFill>
              </a:rPr>
              <a:t>Zoë</a:t>
            </a:r>
            <a:endParaRPr>
              <a:solidFill>
                <a:schemeClr val="dk1"/>
              </a:solidFill>
            </a:endParaRPr>
          </a:p>
          <a:p>
            <a:pPr marL="0" lvl="0" indent="0" algn="l" rtl="0">
              <a:spcBef>
                <a:spcPts val="1200"/>
              </a:spcBef>
              <a:spcAft>
                <a:spcPts val="0"/>
              </a:spcAft>
              <a:buNone/>
            </a:pPr>
            <a:r>
              <a:rPr lang="nl">
                <a:solidFill>
                  <a:schemeClr val="dk1"/>
                </a:solidFill>
              </a:rPr>
              <a:t>Esmee                                  </a:t>
            </a:r>
            <a:endParaRPr>
              <a:solidFill>
                <a:schemeClr val="dk1"/>
              </a:solidFill>
            </a:endParaRPr>
          </a:p>
          <a:p>
            <a:pPr marL="0" lvl="0" indent="0" algn="l" rtl="0">
              <a:spcBef>
                <a:spcPts val="1200"/>
              </a:spcBef>
              <a:spcAft>
                <a:spcPts val="1200"/>
              </a:spcAft>
              <a:buNone/>
            </a:pPr>
            <a:r>
              <a:rPr lang="nl">
                <a:solidFill>
                  <a:schemeClr val="dk1"/>
                </a:solidFill>
              </a:rPr>
              <a:t>Mo</a:t>
            </a:r>
            <a:endParaRPr>
              <a:solidFill>
                <a:schemeClr val="dk1"/>
              </a:solidFill>
            </a:endParaRPr>
          </a:p>
        </p:txBody>
      </p:sp>
      <p:pic>
        <p:nvPicPr>
          <p:cNvPr id="95" name="Google Shape;95;p19"/>
          <p:cNvPicPr preferRelativeResize="0"/>
          <p:nvPr/>
        </p:nvPicPr>
        <p:blipFill rotWithShape="1">
          <a:blip r:embed="rId3">
            <a:alphaModFix/>
          </a:blip>
          <a:srcRect l="-7280" r="1616"/>
          <a:stretch/>
        </p:blipFill>
        <p:spPr>
          <a:xfrm>
            <a:off x="3044950" y="1747675"/>
            <a:ext cx="5980176" cy="32011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Words>
  <Application>Microsoft Office PowerPoint</Application>
  <PresentationFormat>On-screen Show (16:9)</PresentationFormat>
  <Paragraphs>37</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 Light</vt:lpstr>
      <vt:lpstr>Healthy Food</vt:lpstr>
      <vt:lpstr>Introduction</vt:lpstr>
      <vt:lpstr>What is healthy food.</vt:lpstr>
      <vt:lpstr>Wheel of 5</vt:lpstr>
      <vt:lpstr>Why three meals on a day</vt:lpstr>
      <vt:lpstr>Vitamins</vt:lpstr>
      <vt:lpstr>This was our presentation about Healthy food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Food</dc:title>
  <dc:creator>Elpis</dc:creator>
  <cp:lastModifiedBy>Nadežda Polianoviča</cp:lastModifiedBy>
  <cp:revision>1</cp:revision>
  <dcterms:modified xsi:type="dcterms:W3CDTF">2022-08-26T06:13:42Z</dcterms:modified>
</cp:coreProperties>
</file>