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Roboto" panose="02000000000000000000" pitchFamily="2" charset="0"/>
      <p:regular r:id="rId11"/>
      <p:bold r:id="rId12"/>
      <p:italic r:id="rId13"/>
      <p:boldItalic r:id="rId14"/>
    </p:embeddedFont>
    <p:embeddedFont>
      <p:font typeface="Roboto Slab" panose="020B0604020202020204" charset="0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706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2a629cc804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2a629cc804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12a629cc804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12a629cc804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2a629cc804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2a629cc804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2a629cc804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2a629cc804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2ce4ab445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2ce4ab445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2d08be9b5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2d08be9b5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2f8727cfd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2f8727cfd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oogle Shape;21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oogle Shape;26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Google Shape;35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4" name="Google Shape;44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Our school Martinuscollege</a:t>
            </a: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861127" y="2989175"/>
            <a:ext cx="5783400" cy="90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nl" sz="1800">
                <a:solidFill>
                  <a:schemeClr val="dk1"/>
                </a:solidFill>
              </a:rPr>
              <a:t>By Rosa, Larissa en Martijn</a:t>
            </a:r>
            <a:endParaRPr sz="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The Netherlands</a:t>
            </a:r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Amsterdam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Dikes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Delta Works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Den Haag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Government</a:t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6101" y="993974"/>
            <a:ext cx="2613075" cy="174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117550"/>
            <a:ext cx="2069651" cy="155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4788" y="2811875"/>
            <a:ext cx="3635474" cy="3433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71724" y="205274"/>
            <a:ext cx="2987850" cy="167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75399" y="2307300"/>
            <a:ext cx="3164348" cy="211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Typical Dutch </a:t>
            </a:r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Some typical Dutch things!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Bikes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Kingsday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Tulips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Windmills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Clogs</a:t>
            </a:r>
            <a:endParaRPr/>
          </a:p>
        </p:txBody>
      </p:sp>
      <p:pic>
        <p:nvPicPr>
          <p:cNvPr id="82" name="Google Shape;8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8075" y="-18975"/>
            <a:ext cx="2841349" cy="21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7389" y="458025"/>
            <a:ext cx="2996611" cy="19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3150" y="2619534"/>
            <a:ext cx="3270850" cy="24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5475" y="2241599"/>
            <a:ext cx="2901899" cy="290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Dutch food</a:t>
            </a:r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Stroopwafels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Cheese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Bitterballen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Oliebollen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Tompoes</a:t>
            </a:r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7550" y="75150"/>
            <a:ext cx="3491776" cy="232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9400" y="185600"/>
            <a:ext cx="2569425" cy="198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150" y="3323650"/>
            <a:ext cx="2479550" cy="165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9075" y="2571753"/>
            <a:ext cx="2714625" cy="1592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0880" y="2964050"/>
            <a:ext cx="3207919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Martinuscollege</a:t>
            </a:r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1.600 students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200 employees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Different levels of education </a:t>
            </a:r>
            <a:endParaRPr/>
          </a:p>
        </p:txBody>
      </p:sp>
      <p:pic>
        <p:nvPicPr>
          <p:cNvPr id="103" name="Google Shape;10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983" y="2476750"/>
            <a:ext cx="4876042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7025" y="66850"/>
            <a:ext cx="3612825" cy="25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8600" y="2922425"/>
            <a:ext cx="28575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Landscapes</a:t>
            </a:r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Flat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Fields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Grassland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Cows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Water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nl"/>
              <a:t>Dunes</a:t>
            </a:r>
            <a:endParaRPr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5725" y="126575"/>
            <a:ext cx="3148200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6750" y="127975"/>
            <a:ext cx="3148200" cy="200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86275" y="2643225"/>
            <a:ext cx="3093850" cy="231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72211" y="2308344"/>
            <a:ext cx="3702740" cy="246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A quick video about The Netherlands</a:t>
            </a:r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1"/>
          </p:nvPr>
        </p:nvSpPr>
        <p:spPr>
          <a:xfrm>
            <a:off x="387900" y="1502449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nl"/>
              <a:t>https://youtu.be/XMktOXLINjk</a:t>
            </a:r>
            <a:endParaRPr>
              <a:solidFill>
                <a:srgbClr val="4A86E8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The end </a:t>
            </a:r>
            <a:endParaRPr/>
          </a:p>
        </p:txBody>
      </p:sp>
      <p:sp>
        <p:nvSpPr>
          <p:cNvPr id="127" name="Google Shape;127;p20"/>
          <p:cNvSpPr txBox="1">
            <a:spLocks noGrp="1"/>
          </p:cNvSpPr>
          <p:nvPr>
            <p:ph type="body" idx="1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This was the presentation by Larissa, Rosa and Martijn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3175" y="2236425"/>
            <a:ext cx="2660650" cy="266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</Words>
  <Application>Microsoft Office PowerPoint</Application>
  <PresentationFormat>On-screen Show (16:9)</PresentationFormat>
  <Paragraphs>36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Roboto Slab</vt:lpstr>
      <vt:lpstr>Roboto</vt:lpstr>
      <vt:lpstr>Marina</vt:lpstr>
      <vt:lpstr>Our school Martinuscollege</vt:lpstr>
      <vt:lpstr>The Netherlands</vt:lpstr>
      <vt:lpstr>Typical Dutch </vt:lpstr>
      <vt:lpstr>Dutch food</vt:lpstr>
      <vt:lpstr>Martinuscollege</vt:lpstr>
      <vt:lpstr>Landscapes</vt:lpstr>
      <vt:lpstr>A quick video about The Netherlands</vt:lpstr>
      <vt:lpstr>The end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school Martinuscollege</dc:title>
  <dc:creator>Elpis</dc:creator>
  <cp:lastModifiedBy>Nadežda Polianoviča</cp:lastModifiedBy>
  <cp:revision>1</cp:revision>
  <dcterms:modified xsi:type="dcterms:W3CDTF">2022-08-26T06:15:11Z</dcterms:modified>
</cp:coreProperties>
</file>